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53"/>
  </p:notesMasterIdLst>
  <p:sldIdLst>
    <p:sldId id="257" r:id="rId2"/>
    <p:sldId id="333" r:id="rId3"/>
    <p:sldId id="261" r:id="rId4"/>
    <p:sldId id="291" r:id="rId5"/>
    <p:sldId id="325" r:id="rId6"/>
    <p:sldId id="265" r:id="rId7"/>
    <p:sldId id="295" r:id="rId8"/>
    <p:sldId id="299" r:id="rId9"/>
    <p:sldId id="324" r:id="rId10"/>
    <p:sldId id="266" r:id="rId11"/>
    <p:sldId id="276" r:id="rId12"/>
    <p:sldId id="264" r:id="rId13"/>
    <p:sldId id="272" r:id="rId14"/>
    <p:sldId id="267" r:id="rId15"/>
    <p:sldId id="271" r:id="rId16"/>
    <p:sldId id="268" r:id="rId17"/>
    <p:sldId id="273" r:id="rId18"/>
    <p:sldId id="256" r:id="rId19"/>
    <p:sldId id="270" r:id="rId20"/>
    <p:sldId id="274" r:id="rId21"/>
    <p:sldId id="275" r:id="rId22"/>
    <p:sldId id="294" r:id="rId23"/>
    <p:sldId id="278" r:id="rId24"/>
    <p:sldId id="279" r:id="rId25"/>
    <p:sldId id="280" r:id="rId26"/>
    <p:sldId id="327" r:id="rId27"/>
    <p:sldId id="328" r:id="rId28"/>
    <p:sldId id="326" r:id="rId29"/>
    <p:sldId id="329" r:id="rId30"/>
    <p:sldId id="330" r:id="rId31"/>
    <p:sldId id="331" r:id="rId32"/>
    <p:sldId id="303" r:id="rId33"/>
    <p:sldId id="304" r:id="rId34"/>
    <p:sldId id="281" r:id="rId35"/>
    <p:sldId id="300" r:id="rId36"/>
    <p:sldId id="298" r:id="rId37"/>
    <p:sldId id="306" r:id="rId38"/>
    <p:sldId id="31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6" r:id="rId47"/>
    <p:sldId id="315" r:id="rId48"/>
    <p:sldId id="320" r:id="rId49"/>
    <p:sldId id="321" r:id="rId50"/>
    <p:sldId id="322" r:id="rId51"/>
    <p:sldId id="32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62BEC-1B11-4301-B98D-2D46AA9CD2EB}" v="13" dt="2021-09-16T16:27:02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20" autoAdjust="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" userId="0c3a54958d417292" providerId="LiveId" clId="{3BFDB40E-4F26-4082-8615-0FF656E5690C}"/>
    <pc:docChg chg="custSel addSld delSld modSld sldOrd modShowInfo">
      <pc:chgData name="Sean W" userId="0c3a54958d417292" providerId="LiveId" clId="{3BFDB40E-4F26-4082-8615-0FF656E5690C}" dt="2021-09-09T23:23:09.401" v="6" actId="2744"/>
      <pc:docMkLst>
        <pc:docMk/>
      </pc:docMkLst>
      <pc:sldChg chg="del">
        <pc:chgData name="Sean W" userId="0c3a54958d417292" providerId="LiveId" clId="{3BFDB40E-4F26-4082-8615-0FF656E5690C}" dt="2021-09-09T22:49:11.938" v="3" actId="2696"/>
        <pc:sldMkLst>
          <pc:docMk/>
          <pc:sldMk cId="1606398228" sldId="277"/>
        </pc:sldMkLst>
      </pc:sldChg>
      <pc:sldChg chg="modSp mod ord">
        <pc:chgData name="Sean W" userId="0c3a54958d417292" providerId="LiveId" clId="{3BFDB40E-4F26-4082-8615-0FF656E5690C}" dt="2021-09-09T22:49:17.606" v="4" actId="20577"/>
        <pc:sldMkLst>
          <pc:docMk/>
          <pc:sldMk cId="1649754167" sldId="291"/>
        </pc:sldMkLst>
        <pc:spChg chg="mod">
          <ac:chgData name="Sean W" userId="0c3a54958d417292" providerId="LiveId" clId="{3BFDB40E-4F26-4082-8615-0FF656E5690C}" dt="2021-09-09T22:49:17.606" v="4" actId="20577"/>
          <ac:spMkLst>
            <pc:docMk/>
            <pc:sldMk cId="1649754167" sldId="291"/>
            <ac:spMk id="14" creationId="{D121C487-23DF-4304-A93B-45E90AD20E00}"/>
          </ac:spMkLst>
        </pc:spChg>
      </pc:sldChg>
      <pc:sldChg chg="delSp mod">
        <pc:chgData name="Sean W" userId="0c3a54958d417292" providerId="LiveId" clId="{3BFDB40E-4F26-4082-8615-0FF656E5690C}" dt="2021-09-09T22:55:40.485" v="5" actId="478"/>
        <pc:sldMkLst>
          <pc:docMk/>
          <pc:sldMk cId="1764163880" sldId="324"/>
        </pc:sldMkLst>
        <pc:spChg chg="del">
          <ac:chgData name="Sean W" userId="0c3a54958d417292" providerId="LiveId" clId="{3BFDB40E-4F26-4082-8615-0FF656E5690C}" dt="2021-09-09T22:55:40.485" v="5" actId="478"/>
          <ac:spMkLst>
            <pc:docMk/>
            <pc:sldMk cId="1764163880" sldId="324"/>
            <ac:spMk id="2" creationId="{A016B37C-0503-4627-B99C-F74266F95CA3}"/>
          </ac:spMkLst>
        </pc:spChg>
      </pc:sldChg>
      <pc:sldChg chg="add">
        <pc:chgData name="Sean W" userId="0c3a54958d417292" providerId="LiveId" clId="{3BFDB40E-4F26-4082-8615-0FF656E5690C}" dt="2021-09-09T22:49:07.581" v="2" actId="2890"/>
        <pc:sldMkLst>
          <pc:docMk/>
          <pc:sldMk cId="155199055" sldId="325"/>
        </pc:sldMkLst>
      </pc:sldChg>
    </pc:docChg>
  </pc:docChgLst>
  <pc:docChgLst>
    <pc:chgData name="Sean W" userId="0c3a54958d417292" providerId="LiveId" clId="{DFE62BEC-1B11-4301-B98D-2D46AA9CD2EB}"/>
    <pc:docChg chg="undo custSel addSld delSld modSld sldOrd">
      <pc:chgData name="Sean W" userId="0c3a54958d417292" providerId="LiveId" clId="{DFE62BEC-1B11-4301-B98D-2D46AA9CD2EB}" dt="2021-09-16T16:27:02.684" v="666"/>
      <pc:docMkLst>
        <pc:docMk/>
      </pc:docMkLst>
      <pc:sldChg chg="del">
        <pc:chgData name="Sean W" userId="0c3a54958d417292" providerId="LiveId" clId="{DFE62BEC-1B11-4301-B98D-2D46AA9CD2EB}" dt="2021-09-15T20:57:55.309" v="487" actId="2696"/>
        <pc:sldMkLst>
          <pc:docMk/>
          <pc:sldMk cId="4139885131" sldId="258"/>
        </pc:sldMkLst>
      </pc:sldChg>
      <pc:sldChg chg="addSp delSp modSp mod">
        <pc:chgData name="Sean W" userId="0c3a54958d417292" providerId="LiveId" clId="{DFE62BEC-1B11-4301-B98D-2D46AA9CD2EB}" dt="2021-09-15T20:05:39.855" v="5" actId="14100"/>
        <pc:sldMkLst>
          <pc:docMk/>
          <pc:sldMk cId="2773388118" sldId="278"/>
        </pc:sldMkLst>
        <pc:picChg chg="add mod">
          <ac:chgData name="Sean W" userId="0c3a54958d417292" providerId="LiveId" clId="{DFE62BEC-1B11-4301-B98D-2D46AA9CD2EB}" dt="2021-09-15T20:05:39.855" v="5" actId="14100"/>
          <ac:picMkLst>
            <pc:docMk/>
            <pc:sldMk cId="2773388118" sldId="278"/>
            <ac:picMk id="4" creationId="{B7D8675E-A592-4780-8C1F-9DAFB2AA9635}"/>
          </ac:picMkLst>
        </pc:picChg>
        <pc:picChg chg="del">
          <ac:chgData name="Sean W" userId="0c3a54958d417292" providerId="LiveId" clId="{DFE62BEC-1B11-4301-B98D-2D46AA9CD2EB}" dt="2021-09-15T20:05:16.030" v="0" actId="478"/>
          <ac:picMkLst>
            <pc:docMk/>
            <pc:sldMk cId="2773388118" sldId="278"/>
            <ac:picMk id="7" creationId="{277E151B-EC5D-4292-AA6E-0BBE366DF64D}"/>
          </ac:picMkLst>
        </pc:picChg>
      </pc:sldChg>
      <pc:sldChg chg="addSp modSp">
        <pc:chgData name="Sean W" userId="0c3a54958d417292" providerId="LiveId" clId="{DFE62BEC-1B11-4301-B98D-2D46AA9CD2EB}" dt="2021-09-15T20:58:59.956" v="491"/>
        <pc:sldMkLst>
          <pc:docMk/>
          <pc:sldMk cId="253083261" sldId="281"/>
        </pc:sldMkLst>
        <pc:picChg chg="add mod">
          <ac:chgData name="Sean W" userId="0c3a54958d417292" providerId="LiveId" clId="{DFE62BEC-1B11-4301-B98D-2D46AA9CD2EB}" dt="2021-09-15T20:58:59.956" v="491"/>
          <ac:picMkLst>
            <pc:docMk/>
            <pc:sldMk cId="253083261" sldId="281"/>
            <ac:picMk id="9" creationId="{3BB92EC3-F944-4A54-964A-1BD1F91CB7D1}"/>
          </ac:picMkLst>
        </pc:picChg>
      </pc:sldChg>
      <pc:sldChg chg="addSp modSp">
        <pc:chgData name="Sean W" userId="0c3a54958d417292" providerId="LiveId" clId="{DFE62BEC-1B11-4301-B98D-2D46AA9CD2EB}" dt="2021-09-15T20:59:06.966" v="493"/>
        <pc:sldMkLst>
          <pc:docMk/>
          <pc:sldMk cId="3723236619" sldId="298"/>
        </pc:sldMkLst>
        <pc:picChg chg="add mod">
          <ac:chgData name="Sean W" userId="0c3a54958d417292" providerId="LiveId" clId="{DFE62BEC-1B11-4301-B98D-2D46AA9CD2EB}" dt="2021-09-15T20:59:06.966" v="493"/>
          <ac:picMkLst>
            <pc:docMk/>
            <pc:sldMk cId="3723236619" sldId="298"/>
            <ac:picMk id="8" creationId="{A22C0DDA-567F-453C-8AE1-618700ED6F3E}"/>
          </ac:picMkLst>
        </pc:picChg>
      </pc:sldChg>
      <pc:sldChg chg="addSp modSp">
        <pc:chgData name="Sean W" userId="0c3a54958d417292" providerId="LiveId" clId="{DFE62BEC-1B11-4301-B98D-2D46AA9CD2EB}" dt="2021-09-15T20:59:03.965" v="492"/>
        <pc:sldMkLst>
          <pc:docMk/>
          <pc:sldMk cId="1836480110" sldId="300"/>
        </pc:sldMkLst>
        <pc:picChg chg="add mod">
          <ac:chgData name="Sean W" userId="0c3a54958d417292" providerId="LiveId" clId="{DFE62BEC-1B11-4301-B98D-2D46AA9CD2EB}" dt="2021-09-15T20:59:03.965" v="492"/>
          <ac:picMkLst>
            <pc:docMk/>
            <pc:sldMk cId="1836480110" sldId="300"/>
            <ac:picMk id="10" creationId="{40A1A759-2F35-4539-A6B6-EBE1CC920E23}"/>
          </ac:picMkLst>
        </pc:picChg>
      </pc:sldChg>
      <pc:sldChg chg="ord">
        <pc:chgData name="Sean W" userId="0c3a54958d417292" providerId="LiveId" clId="{DFE62BEC-1B11-4301-B98D-2D46AA9CD2EB}" dt="2021-09-15T20:57:48.679" v="486"/>
        <pc:sldMkLst>
          <pc:docMk/>
          <pc:sldMk cId="2343602180" sldId="303"/>
        </pc:sldMkLst>
      </pc:sldChg>
      <pc:sldChg chg="ord">
        <pc:chgData name="Sean W" userId="0c3a54958d417292" providerId="LiveId" clId="{DFE62BEC-1B11-4301-B98D-2D46AA9CD2EB}" dt="2021-09-15T20:58:25.512" v="489"/>
        <pc:sldMkLst>
          <pc:docMk/>
          <pc:sldMk cId="2517194791" sldId="304"/>
        </pc:sldMkLst>
      </pc:sldChg>
      <pc:sldChg chg="del">
        <pc:chgData name="Sean W" userId="0c3a54958d417292" providerId="LiveId" clId="{DFE62BEC-1B11-4301-B98D-2D46AA9CD2EB}" dt="2021-09-15T20:58:35.850" v="490" actId="2696"/>
        <pc:sldMkLst>
          <pc:docMk/>
          <pc:sldMk cId="2565522376" sldId="305"/>
        </pc:sldMkLst>
      </pc:sldChg>
      <pc:sldChg chg="modSp mod">
        <pc:chgData name="Sean W" userId="0c3a54958d417292" providerId="LiveId" clId="{DFE62BEC-1B11-4301-B98D-2D46AA9CD2EB}" dt="2021-09-16T16:26:26.933" v="662" actId="1076"/>
        <pc:sldMkLst>
          <pc:docMk/>
          <pc:sldMk cId="2551541318" sldId="322"/>
        </pc:sldMkLst>
        <pc:spChg chg="mod">
          <ac:chgData name="Sean W" userId="0c3a54958d417292" providerId="LiveId" clId="{DFE62BEC-1B11-4301-B98D-2D46AA9CD2EB}" dt="2021-09-16T16:26:20.716" v="661" actId="1076"/>
          <ac:spMkLst>
            <pc:docMk/>
            <pc:sldMk cId="2551541318" sldId="322"/>
            <ac:spMk id="9" creationId="{BD663DD0-81ED-470E-805F-172B6847688D}"/>
          </ac:spMkLst>
        </pc:spChg>
        <pc:spChg chg="mod">
          <ac:chgData name="Sean W" userId="0c3a54958d417292" providerId="LiveId" clId="{DFE62BEC-1B11-4301-B98D-2D46AA9CD2EB}" dt="2021-09-16T16:26:26.933" v="662" actId="1076"/>
          <ac:spMkLst>
            <pc:docMk/>
            <pc:sldMk cId="2551541318" sldId="322"/>
            <ac:spMk id="10" creationId="{E7A6AE31-E177-4E5B-AFF6-6E579FF0DB21}"/>
          </ac:spMkLst>
        </pc:spChg>
        <pc:picChg chg="mod">
          <ac:chgData name="Sean W" userId="0c3a54958d417292" providerId="LiveId" clId="{DFE62BEC-1B11-4301-B98D-2D46AA9CD2EB}" dt="2021-09-16T16:25:34.542" v="627"/>
          <ac:picMkLst>
            <pc:docMk/>
            <pc:sldMk cId="2551541318" sldId="322"/>
            <ac:picMk id="8" creationId="{E7BD9E7A-84E0-42C4-AF72-C844EB8CD4D1}"/>
          </ac:picMkLst>
        </pc:picChg>
      </pc:sldChg>
      <pc:sldChg chg="addSp delSp modSp mod">
        <pc:chgData name="Sean W" userId="0c3a54958d417292" providerId="LiveId" clId="{DFE62BEC-1B11-4301-B98D-2D46AA9CD2EB}" dt="2021-09-16T16:27:02.684" v="666"/>
        <pc:sldMkLst>
          <pc:docMk/>
          <pc:sldMk cId="2396996197" sldId="323"/>
        </pc:sldMkLst>
        <pc:spChg chg="del">
          <ac:chgData name="Sean W" userId="0c3a54958d417292" providerId="LiveId" clId="{DFE62BEC-1B11-4301-B98D-2D46AA9CD2EB}" dt="2021-09-16T16:26:57.607" v="663" actId="478"/>
          <ac:spMkLst>
            <pc:docMk/>
            <pc:sldMk cId="2396996197" sldId="323"/>
            <ac:spMk id="9" creationId="{BD663DD0-81ED-470E-805F-172B6847688D}"/>
          </ac:spMkLst>
        </pc:spChg>
        <pc:spChg chg="del">
          <ac:chgData name="Sean W" userId="0c3a54958d417292" providerId="LiveId" clId="{DFE62BEC-1B11-4301-B98D-2D46AA9CD2EB}" dt="2021-09-16T16:27:00.209" v="664" actId="478"/>
          <ac:spMkLst>
            <pc:docMk/>
            <pc:sldMk cId="2396996197" sldId="323"/>
            <ac:spMk id="10" creationId="{E7A6AE31-E177-4E5B-AFF6-6E579FF0DB21}"/>
          </ac:spMkLst>
        </pc:spChg>
        <pc:spChg chg="add mod">
          <ac:chgData name="Sean W" userId="0c3a54958d417292" providerId="LiveId" clId="{DFE62BEC-1B11-4301-B98D-2D46AA9CD2EB}" dt="2021-09-16T16:27:02.684" v="666"/>
          <ac:spMkLst>
            <pc:docMk/>
            <pc:sldMk cId="2396996197" sldId="323"/>
            <ac:spMk id="12" creationId="{9D450FED-C30C-447B-9ADE-6DC8B96DB18C}"/>
          </ac:spMkLst>
        </pc:spChg>
        <pc:spChg chg="add mod">
          <ac:chgData name="Sean W" userId="0c3a54958d417292" providerId="LiveId" clId="{DFE62BEC-1B11-4301-B98D-2D46AA9CD2EB}" dt="2021-09-16T16:27:02.684" v="666"/>
          <ac:spMkLst>
            <pc:docMk/>
            <pc:sldMk cId="2396996197" sldId="323"/>
            <ac:spMk id="13" creationId="{0A41C55F-19C8-4FF9-8E06-2457D44D1750}"/>
          </ac:spMkLst>
        </pc:spChg>
        <pc:picChg chg="del">
          <ac:chgData name="Sean W" userId="0c3a54958d417292" providerId="LiveId" clId="{DFE62BEC-1B11-4301-B98D-2D46AA9CD2EB}" dt="2021-09-16T16:27:01.967" v="665" actId="478"/>
          <ac:picMkLst>
            <pc:docMk/>
            <pc:sldMk cId="2396996197" sldId="323"/>
            <ac:picMk id="8" creationId="{E7BD9E7A-84E0-42C4-AF72-C844EB8CD4D1}"/>
          </ac:picMkLst>
        </pc:picChg>
        <pc:picChg chg="add mod">
          <ac:chgData name="Sean W" userId="0c3a54958d417292" providerId="LiveId" clId="{DFE62BEC-1B11-4301-B98D-2D46AA9CD2EB}" dt="2021-09-16T16:27:02.684" v="666"/>
          <ac:picMkLst>
            <pc:docMk/>
            <pc:sldMk cId="2396996197" sldId="323"/>
            <ac:picMk id="11" creationId="{058A51CA-153A-48A2-AE80-DD2FF94A85FD}"/>
          </ac:picMkLst>
        </pc:picChg>
      </pc:sldChg>
      <pc:sldChg chg="addSp delSp modSp add mod">
        <pc:chgData name="Sean W" userId="0c3a54958d417292" providerId="LiveId" clId="{DFE62BEC-1B11-4301-B98D-2D46AA9CD2EB}" dt="2021-09-15T20:09:58.477" v="40" actId="170"/>
        <pc:sldMkLst>
          <pc:docMk/>
          <pc:sldMk cId="126144474" sldId="326"/>
        </pc:sldMkLst>
        <pc:spChg chg="mod">
          <ac:chgData name="Sean W" userId="0c3a54958d417292" providerId="LiveId" clId="{DFE62BEC-1B11-4301-B98D-2D46AA9CD2EB}" dt="2021-09-15T20:06:29.303" v="11" actId="20577"/>
          <ac:spMkLst>
            <pc:docMk/>
            <pc:sldMk cId="126144474" sldId="326"/>
            <ac:spMk id="2" creationId="{4A0C14E9-E82E-4758-AC9A-BA40C0E9DB8B}"/>
          </ac:spMkLst>
        </pc:spChg>
        <pc:picChg chg="del">
          <ac:chgData name="Sean W" userId="0c3a54958d417292" providerId="LiveId" clId="{DFE62BEC-1B11-4301-B98D-2D46AA9CD2EB}" dt="2021-09-15T20:07:06.495" v="12" actId="478"/>
          <ac:picMkLst>
            <pc:docMk/>
            <pc:sldMk cId="126144474" sldId="326"/>
            <ac:picMk id="4" creationId="{1DA26E4E-7FDF-4DAF-8316-2D56CB46639E}"/>
          </ac:picMkLst>
        </pc:picChg>
        <pc:picChg chg="add del mod">
          <ac:chgData name="Sean W" userId="0c3a54958d417292" providerId="LiveId" clId="{DFE62BEC-1B11-4301-B98D-2D46AA9CD2EB}" dt="2021-09-15T20:09:24.426" v="33" actId="478"/>
          <ac:picMkLst>
            <pc:docMk/>
            <pc:sldMk cId="126144474" sldId="326"/>
            <ac:picMk id="5" creationId="{140E3060-67FC-4688-8951-04CD8B33098D}"/>
          </ac:picMkLst>
        </pc:picChg>
        <pc:picChg chg="add mod ord">
          <ac:chgData name="Sean W" userId="0c3a54958d417292" providerId="LiveId" clId="{DFE62BEC-1B11-4301-B98D-2D46AA9CD2EB}" dt="2021-09-15T20:09:58.477" v="40" actId="170"/>
          <ac:picMkLst>
            <pc:docMk/>
            <pc:sldMk cId="126144474" sldId="326"/>
            <ac:picMk id="7" creationId="{C592CCF4-3A80-4B45-AE94-72395DF85A5E}"/>
          </ac:picMkLst>
        </pc:picChg>
      </pc:sldChg>
      <pc:sldChg chg="addSp delSp modSp add mod ord modNotesTx">
        <pc:chgData name="Sean W" userId="0c3a54958d417292" providerId="LiveId" clId="{DFE62BEC-1B11-4301-B98D-2D46AA9CD2EB}" dt="2021-09-15T20:24:07.796" v="406" actId="20577"/>
        <pc:sldMkLst>
          <pc:docMk/>
          <pc:sldMk cId="1068418413" sldId="327"/>
        </pc:sldMkLst>
        <pc:spChg chg="mod">
          <ac:chgData name="Sean W" userId="0c3a54958d417292" providerId="LiveId" clId="{DFE62BEC-1B11-4301-B98D-2D46AA9CD2EB}" dt="2021-09-15T20:19:07.848" v="59" actId="255"/>
          <ac:spMkLst>
            <pc:docMk/>
            <pc:sldMk cId="1068418413" sldId="327"/>
            <ac:spMk id="2" creationId="{4A0C14E9-E82E-4758-AC9A-BA40C0E9DB8B}"/>
          </ac:spMkLst>
        </pc:spChg>
        <pc:picChg chg="add mod">
          <ac:chgData name="Sean W" userId="0c3a54958d417292" providerId="LiveId" clId="{DFE62BEC-1B11-4301-B98D-2D46AA9CD2EB}" dt="2021-09-15T20:19:31" v="66" actId="14100"/>
          <ac:picMkLst>
            <pc:docMk/>
            <pc:sldMk cId="1068418413" sldId="327"/>
            <ac:picMk id="4" creationId="{4737EC2A-5095-4309-92D0-91105DA23954}"/>
          </ac:picMkLst>
        </pc:picChg>
        <pc:picChg chg="del">
          <ac:chgData name="Sean W" userId="0c3a54958d417292" providerId="LiveId" clId="{DFE62BEC-1B11-4301-B98D-2D46AA9CD2EB}" dt="2021-09-15T20:19:09.579" v="60" actId="478"/>
          <ac:picMkLst>
            <pc:docMk/>
            <pc:sldMk cId="1068418413" sldId="327"/>
            <ac:picMk id="5" creationId="{140E3060-67FC-4688-8951-04CD8B33098D}"/>
          </ac:picMkLst>
        </pc:picChg>
      </pc:sldChg>
      <pc:sldChg chg="add modNotesTx">
        <pc:chgData name="Sean W" userId="0c3a54958d417292" providerId="LiveId" clId="{DFE62BEC-1B11-4301-B98D-2D46AA9CD2EB}" dt="2021-09-16T15:18:46.423" v="526" actId="20577"/>
        <pc:sldMkLst>
          <pc:docMk/>
          <pc:sldMk cId="3846460678" sldId="328"/>
        </pc:sldMkLst>
      </pc:sldChg>
      <pc:sldChg chg="addSp delSp modSp add mod modNotesTx">
        <pc:chgData name="Sean W" userId="0c3a54958d417292" providerId="LiveId" clId="{DFE62BEC-1B11-4301-B98D-2D46AA9CD2EB}" dt="2021-09-16T15:20:16.925" v="605" actId="20577"/>
        <pc:sldMkLst>
          <pc:docMk/>
          <pc:sldMk cId="700661568" sldId="329"/>
        </pc:sldMkLst>
        <pc:spChg chg="mod">
          <ac:chgData name="Sean W" userId="0c3a54958d417292" providerId="LiveId" clId="{DFE62BEC-1B11-4301-B98D-2D46AA9CD2EB}" dt="2021-09-15T20:37:18.996" v="452" actId="20577"/>
          <ac:spMkLst>
            <pc:docMk/>
            <pc:sldMk cId="700661568" sldId="329"/>
            <ac:spMk id="2" creationId="{4A0C14E9-E82E-4758-AC9A-BA40C0E9DB8B}"/>
          </ac:spMkLst>
        </pc:spChg>
        <pc:picChg chg="add del mod">
          <ac:chgData name="Sean W" userId="0c3a54958d417292" providerId="LiveId" clId="{DFE62BEC-1B11-4301-B98D-2D46AA9CD2EB}" dt="2021-09-15T20:37:22.400" v="453" actId="478"/>
          <ac:picMkLst>
            <pc:docMk/>
            <pc:sldMk cId="700661568" sldId="329"/>
            <ac:picMk id="4" creationId="{709C8E67-EB51-4F91-9986-604B360C0C66}"/>
          </ac:picMkLst>
        </pc:picChg>
        <pc:picChg chg="add mod">
          <ac:chgData name="Sean W" userId="0c3a54958d417292" providerId="LiveId" clId="{DFE62BEC-1B11-4301-B98D-2D46AA9CD2EB}" dt="2021-09-15T20:37:39.522" v="458" actId="14100"/>
          <ac:picMkLst>
            <pc:docMk/>
            <pc:sldMk cId="700661568" sldId="329"/>
            <ac:picMk id="6" creationId="{DFE10F36-58EC-46FA-A094-C1F04935715E}"/>
          </ac:picMkLst>
        </pc:picChg>
        <pc:picChg chg="del">
          <ac:chgData name="Sean W" userId="0c3a54958d417292" providerId="LiveId" clId="{DFE62BEC-1B11-4301-B98D-2D46AA9CD2EB}" dt="2021-09-15T20:26:44.556" v="431" actId="478"/>
          <ac:picMkLst>
            <pc:docMk/>
            <pc:sldMk cId="700661568" sldId="329"/>
            <ac:picMk id="7" creationId="{C592CCF4-3A80-4B45-AE94-72395DF85A5E}"/>
          </ac:picMkLst>
        </pc:picChg>
      </pc:sldChg>
      <pc:sldChg chg="add">
        <pc:chgData name="Sean W" userId="0c3a54958d417292" providerId="LiveId" clId="{DFE62BEC-1B11-4301-B98D-2D46AA9CD2EB}" dt="2021-09-15T20:37:04.359" v="437" actId="2890"/>
        <pc:sldMkLst>
          <pc:docMk/>
          <pc:sldMk cId="1376730079" sldId="330"/>
        </pc:sldMkLst>
      </pc:sldChg>
      <pc:sldChg chg="addSp delSp modSp add mod">
        <pc:chgData name="Sean W" userId="0c3a54958d417292" providerId="LiveId" clId="{DFE62BEC-1B11-4301-B98D-2D46AA9CD2EB}" dt="2021-09-15T20:49:34.481" v="484" actId="14100"/>
        <pc:sldMkLst>
          <pc:docMk/>
          <pc:sldMk cId="564836944" sldId="331"/>
        </pc:sldMkLst>
        <pc:spChg chg="mod">
          <ac:chgData name="Sean W" userId="0c3a54958d417292" providerId="LiveId" clId="{DFE62BEC-1B11-4301-B98D-2D46AA9CD2EB}" dt="2021-09-15T20:49:15.808" v="479" actId="20577"/>
          <ac:spMkLst>
            <pc:docMk/>
            <pc:sldMk cId="564836944" sldId="331"/>
            <ac:spMk id="2" creationId="{4A0C14E9-E82E-4758-AC9A-BA40C0E9DB8B}"/>
          </ac:spMkLst>
        </pc:spChg>
        <pc:picChg chg="del">
          <ac:chgData name="Sean W" userId="0c3a54958d417292" providerId="LiveId" clId="{DFE62BEC-1B11-4301-B98D-2D46AA9CD2EB}" dt="2021-09-15T20:49:06.093" v="460" actId="478"/>
          <ac:picMkLst>
            <pc:docMk/>
            <pc:sldMk cId="564836944" sldId="331"/>
            <ac:picMk id="4" creationId="{709C8E67-EB51-4F91-9986-604B360C0C66}"/>
          </ac:picMkLst>
        </pc:picChg>
        <pc:picChg chg="add mod">
          <ac:chgData name="Sean W" userId="0c3a54958d417292" providerId="LiveId" clId="{DFE62BEC-1B11-4301-B98D-2D46AA9CD2EB}" dt="2021-09-15T20:49:34.481" v="484" actId="14100"/>
          <ac:picMkLst>
            <pc:docMk/>
            <pc:sldMk cId="564836944" sldId="331"/>
            <ac:picMk id="5" creationId="{77A066F7-E60B-465C-B7DE-8566D4117146}"/>
          </ac:picMkLst>
        </pc:picChg>
      </pc:sldChg>
    </pc:docChg>
  </pc:docChgLst>
  <pc:docChgLst>
    <pc:chgData name="Sean W" userId="0c3a54958d417292" providerId="LiveId" clId="{B9007A84-78DD-441F-BC5B-16063C2029BF}"/>
    <pc:docChg chg="undo redo custSel addSld delSld modSld sldOrd modShowInfo">
      <pc:chgData name="Sean W" userId="0c3a54958d417292" providerId="LiveId" clId="{B9007A84-78DD-441F-BC5B-16063C2029BF}" dt="2021-08-20T18:37:42.356" v="11832" actId="2744"/>
      <pc:docMkLst>
        <pc:docMk/>
      </pc:docMkLst>
      <pc:sldChg chg="addSp delSp modSp mod ord modTransition">
        <pc:chgData name="Sean W" userId="0c3a54958d417292" providerId="LiveId" clId="{B9007A84-78DD-441F-BC5B-16063C2029BF}" dt="2021-08-19T23:57:03.914" v="11503"/>
        <pc:sldMkLst>
          <pc:docMk/>
          <pc:sldMk cId="2197117817" sldId="256"/>
        </pc:sldMkLst>
        <pc:spChg chg="add mod">
          <ac:chgData name="Sean W" userId="0c3a54958d417292" providerId="LiveId" clId="{B9007A84-78DD-441F-BC5B-16063C2029BF}" dt="2021-08-14T00:16:11.568" v="602" actId="1076"/>
          <ac:spMkLst>
            <pc:docMk/>
            <pc:sldMk cId="2197117817" sldId="256"/>
            <ac:spMk id="21" creationId="{BCC81EBF-5EA7-4042-B876-0CC9D7479819}"/>
          </ac:spMkLst>
        </pc:spChg>
        <pc:spChg chg="add mod">
          <ac:chgData name="Sean W" userId="0c3a54958d417292" providerId="LiveId" clId="{B9007A84-78DD-441F-BC5B-16063C2029BF}" dt="2021-08-14T18:38:24.749" v="5561" actId="20577"/>
          <ac:spMkLst>
            <pc:docMk/>
            <pc:sldMk cId="2197117817" sldId="256"/>
            <ac:spMk id="23" creationId="{5935FA87-61BD-45A3-8520-E8C0AC4EF2C1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24" creationId="{AB8C311F-7253-4AED-9701-7FC0708C41C7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26" creationId="{E2384209-CB15-4CDF-9D31-C44FD9A3F20D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28" creationId="{2633B3B5-CC90-43F0-8714-D31D1F3F0209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30" creationId="{A8D57A06-A426-446D-B02C-A2DC6B62E45E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2" creationId="{AB8C311F-7253-4AED-9701-7FC0708C41C7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3" creationId="{E2384209-CB15-4CDF-9D31-C44FD9A3F20D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4" creationId="{2633B3B5-CC90-43F0-8714-D31D1F3F0209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5" creationId="{A8D57A06-A426-446D-B02C-A2DC6B62E45E}"/>
          </ac:spMkLst>
        </pc:spChg>
        <pc:picChg chg="add del mod">
          <ac:chgData name="Sean W" userId="0c3a54958d417292" providerId="LiveId" clId="{B9007A84-78DD-441F-BC5B-16063C2029BF}" dt="2021-08-13T23:44:41.723" v="354" actId="21"/>
          <ac:picMkLst>
            <pc:docMk/>
            <pc:sldMk cId="2197117817" sldId="256"/>
            <ac:picMk id="6" creationId="{531B8C8B-ECAF-4504-B9C4-72510F970D75}"/>
          </ac:picMkLst>
        </pc:picChg>
        <pc:picChg chg="add mod">
          <ac:chgData name="Sean W" userId="0c3a54958d417292" providerId="LiveId" clId="{B9007A84-78DD-441F-BC5B-16063C2029BF}" dt="2021-08-14T00:14:44.776" v="568" actId="26606"/>
          <ac:picMkLst>
            <pc:docMk/>
            <pc:sldMk cId="2197117817" sldId="256"/>
            <ac:picMk id="19" creationId="{008010F0-319B-43C2-A00E-A03FDC15F175}"/>
          </ac:picMkLst>
        </pc:picChg>
      </pc:sldChg>
      <pc:sldChg chg="modSp mod modTransition">
        <pc:chgData name="Sean W" userId="0c3a54958d417292" providerId="LiveId" clId="{B9007A84-78DD-441F-BC5B-16063C2029BF}" dt="2021-08-19T23:57:03.914" v="11503"/>
        <pc:sldMkLst>
          <pc:docMk/>
          <pc:sldMk cId="3172465920" sldId="257"/>
        </pc:sldMkLst>
        <pc:picChg chg="mod">
          <ac:chgData name="Sean W" userId="0c3a54958d417292" providerId="LiveId" clId="{B9007A84-78DD-441F-BC5B-16063C2029BF}" dt="2021-08-13T22:10:16.474" v="18" actId="14100"/>
          <ac:picMkLst>
            <pc:docMk/>
            <pc:sldMk cId="3172465920" sldId="257"/>
            <ac:picMk id="5" creationId="{00488266-CEF1-4AB8-AEF0-686BCB6F1716}"/>
          </ac:picMkLst>
        </pc:picChg>
        <pc:picChg chg="mod">
          <ac:chgData name="Sean W" userId="0c3a54958d417292" providerId="LiveId" clId="{B9007A84-78DD-441F-BC5B-16063C2029BF}" dt="2021-08-13T22:10:14.101" v="17" actId="1076"/>
          <ac:picMkLst>
            <pc:docMk/>
            <pc:sldMk cId="3172465920" sldId="257"/>
            <ac:picMk id="7" creationId="{592321BE-E286-443F-A21D-BE44515F6D8F}"/>
          </ac:picMkLst>
        </pc:picChg>
      </pc:sldChg>
      <pc:sldChg chg="addSp delSp modSp mod modTransition modShow">
        <pc:chgData name="Sean W" userId="0c3a54958d417292" providerId="LiveId" clId="{B9007A84-78DD-441F-BC5B-16063C2029BF}" dt="2021-08-20T00:28:09.423" v="11702" actId="729"/>
        <pc:sldMkLst>
          <pc:docMk/>
          <pc:sldMk cId="4139885131" sldId="258"/>
        </pc:sldMkLst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2" creationId="{5B8F54E5-1B17-4A19-9004-CDB1AE54C2B0}"/>
          </ac:spMkLst>
        </pc:spChg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3" creationId="{A3C54F3E-43D2-436F-981F-FC204DC9296B}"/>
          </ac:spMkLst>
        </pc:spChg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4" creationId="{6FF0775E-8508-46F8-900F-8AE00E4F35EC}"/>
          </ac:spMkLst>
        </pc:spChg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7" creationId="{919D3594-98F8-4816-AA6D-62DF59694952}"/>
          </ac:spMkLst>
        </pc:spChg>
        <pc:spChg chg="add mod">
          <ac:chgData name="Sean W" userId="0c3a54958d417292" providerId="LiveId" clId="{B9007A84-78DD-441F-BC5B-16063C2029BF}" dt="2021-08-14T23:09:57.851" v="6975" actId="207"/>
          <ac:spMkLst>
            <pc:docMk/>
            <pc:sldMk cId="4139885131" sldId="258"/>
            <ac:spMk id="16" creationId="{38724D55-BCA4-47D9-A5FB-565D843A1DFA}"/>
          </ac:spMkLst>
        </pc:spChg>
        <pc:spChg chg="add del">
          <ac:chgData name="Sean W" userId="0c3a54958d417292" providerId="LiveId" clId="{B9007A84-78DD-441F-BC5B-16063C2029BF}" dt="2021-08-14T23:27:06.841" v="7128" actId="26606"/>
          <ac:spMkLst>
            <pc:docMk/>
            <pc:sldMk cId="4139885131" sldId="258"/>
            <ac:spMk id="20" creationId="{E6B869D4-1EEF-4B5F-AD70-79AACBAEE367}"/>
          </ac:spMkLst>
        </pc:spChg>
        <pc:spChg chg="add">
          <ac:chgData name="Sean W" userId="0c3a54958d417292" providerId="LiveId" clId="{B9007A84-78DD-441F-BC5B-16063C2029BF}" dt="2021-08-14T23:27:06.841" v="7128" actId="26606"/>
          <ac:spMkLst>
            <pc:docMk/>
            <pc:sldMk cId="4139885131" sldId="258"/>
            <ac:spMk id="25" creationId="{E6B869D4-1EEF-4B5F-AD70-79AACBAEE367}"/>
          </ac:spMkLst>
        </pc:spChg>
        <pc:picChg chg="add del mod">
          <ac:chgData name="Sean W" userId="0c3a54958d417292" providerId="LiveId" clId="{B9007A84-78DD-441F-BC5B-16063C2029BF}" dt="2021-08-13T23:41:38.174" v="294" actId="21"/>
          <ac:picMkLst>
            <pc:docMk/>
            <pc:sldMk cId="4139885131" sldId="258"/>
            <ac:picMk id="3" creationId="{65F7CD12-5BCB-43DA-B6EC-60DE163D5570}"/>
          </ac:picMkLst>
        </pc:picChg>
        <pc:picChg chg="add del mod">
          <ac:chgData name="Sean W" userId="0c3a54958d417292" providerId="LiveId" clId="{B9007A84-78DD-441F-BC5B-16063C2029BF}" dt="2021-08-14T18:14:28.832" v="5376" actId="478"/>
          <ac:picMkLst>
            <pc:docMk/>
            <pc:sldMk cId="4139885131" sldId="258"/>
            <ac:picMk id="6" creationId="{E5345EE8-FE90-49AA-A698-A4A2700A2268}"/>
          </ac:picMkLst>
        </pc:picChg>
        <pc:picChg chg="add mod ord">
          <ac:chgData name="Sean W" userId="0c3a54958d417292" providerId="LiveId" clId="{B9007A84-78DD-441F-BC5B-16063C2029BF}" dt="2021-08-14T23:07:39.241" v="6941" actId="26606"/>
          <ac:picMkLst>
            <pc:docMk/>
            <pc:sldMk cId="4139885131" sldId="258"/>
            <ac:picMk id="9" creationId="{DB2ECE79-CD6F-4957-8BCC-6946D8EC6596}"/>
          </ac:picMkLst>
        </pc:picChg>
        <pc:picChg chg="add mod">
          <ac:chgData name="Sean W" userId="0c3a54958d417292" providerId="LiveId" clId="{B9007A84-78DD-441F-BC5B-16063C2029BF}" dt="2021-08-14T23:07:39.241" v="6941" actId="26606"/>
          <ac:picMkLst>
            <pc:docMk/>
            <pc:sldMk cId="4139885131" sldId="258"/>
            <ac:picMk id="11" creationId="{3B7CE17A-34D4-4DED-8EA1-FF0AC70C4549}"/>
          </ac:picMkLst>
        </pc:picChg>
        <pc:picChg chg="add mod">
          <ac:chgData name="Sean W" userId="0c3a54958d417292" providerId="LiveId" clId="{B9007A84-78DD-441F-BC5B-16063C2029BF}" dt="2021-08-14T23:07:39.241" v="6941" actId="26606"/>
          <ac:picMkLst>
            <pc:docMk/>
            <pc:sldMk cId="4139885131" sldId="258"/>
            <ac:picMk id="13" creationId="{84EA0981-D8ED-4E51-9E80-D73F8CCDC579}"/>
          </ac:picMkLst>
        </pc:picChg>
        <pc:picChg chg="add del mod ord">
          <ac:chgData name="Sean W" userId="0c3a54958d417292" providerId="LiveId" clId="{B9007A84-78DD-441F-BC5B-16063C2029BF}" dt="2021-08-14T23:26:52.863" v="7123" actId="478"/>
          <ac:picMkLst>
            <pc:docMk/>
            <pc:sldMk cId="4139885131" sldId="258"/>
            <ac:picMk id="15" creationId="{B2A6B299-A315-41DB-8957-B6CCCE68F139}"/>
          </ac:picMkLst>
        </pc:picChg>
        <pc:picChg chg="add mod ord">
          <ac:chgData name="Sean W" userId="0c3a54958d417292" providerId="LiveId" clId="{B9007A84-78DD-441F-BC5B-16063C2029BF}" dt="2021-08-14T23:27:06.841" v="7128" actId="26606"/>
          <ac:picMkLst>
            <pc:docMk/>
            <pc:sldMk cId="4139885131" sldId="258"/>
            <ac:picMk id="18" creationId="{169D15B6-8BAF-44E6-8450-4E1973E8D4FF}"/>
          </ac:picMkLst>
        </pc:picChg>
      </pc:sldChg>
      <pc:sldChg chg="addSp modSp del mod">
        <pc:chgData name="Sean W" userId="0c3a54958d417292" providerId="LiveId" clId="{B9007A84-78DD-441F-BC5B-16063C2029BF}" dt="2021-08-15T04:05:02.734" v="10641" actId="2696"/>
        <pc:sldMkLst>
          <pc:docMk/>
          <pc:sldMk cId="2183909785" sldId="259"/>
        </pc:sldMkLst>
        <pc:spChg chg="add mod">
          <ac:chgData name="Sean W" userId="0c3a54958d417292" providerId="LiveId" clId="{B9007A84-78DD-441F-BC5B-16063C2029BF}" dt="2021-08-14T15:49:52.643" v="1565" actId="20577"/>
          <ac:spMkLst>
            <pc:docMk/>
            <pc:sldMk cId="2183909785" sldId="259"/>
            <ac:spMk id="2" creationId="{43DA54E5-E3B2-4311-8345-2B3A2E27CD54}"/>
          </ac:spMkLst>
        </pc:spChg>
        <pc:spChg chg="add mod">
          <ac:chgData name="Sean W" userId="0c3a54958d417292" providerId="LiveId" clId="{B9007A84-78DD-441F-BC5B-16063C2029BF}" dt="2021-08-14T15:51:51.219" v="1734" actId="20577"/>
          <ac:spMkLst>
            <pc:docMk/>
            <pc:sldMk cId="2183909785" sldId="259"/>
            <ac:spMk id="3" creationId="{9DE8569E-9624-4DE4-ABF6-28D4F337D9EB}"/>
          </ac:spMkLst>
        </pc:spChg>
      </pc:sldChg>
      <pc:sldChg chg="addSp modSp del mod">
        <pc:chgData name="Sean W" userId="0c3a54958d417292" providerId="LiveId" clId="{B9007A84-78DD-441F-BC5B-16063C2029BF}" dt="2021-08-15T04:05:02.734" v="10641" actId="2696"/>
        <pc:sldMkLst>
          <pc:docMk/>
          <pc:sldMk cId="3859787933" sldId="260"/>
        </pc:sldMkLst>
        <pc:spChg chg="add mod">
          <ac:chgData name="Sean W" userId="0c3a54958d417292" providerId="LiveId" clId="{B9007A84-78DD-441F-BC5B-16063C2029BF}" dt="2021-08-14T15:56:50.906" v="2009" actId="20577"/>
          <ac:spMkLst>
            <pc:docMk/>
            <pc:sldMk cId="3859787933" sldId="260"/>
            <ac:spMk id="2" creationId="{BF54EEB3-36B5-4754-BE9F-D9FD2089385A}"/>
          </ac:spMkLst>
        </pc:spChg>
        <pc:spChg chg="add mod">
          <ac:chgData name="Sean W" userId="0c3a54958d417292" providerId="LiveId" clId="{B9007A84-78DD-441F-BC5B-16063C2029BF}" dt="2021-08-14T15:58:16.142" v="2263" actId="20577"/>
          <ac:spMkLst>
            <pc:docMk/>
            <pc:sldMk cId="3859787933" sldId="260"/>
            <ac:spMk id="3" creationId="{16F9AEEB-7F61-4548-BDBF-834A9C2EACD9}"/>
          </ac:spMkLst>
        </pc:spChg>
        <pc:spChg chg="add mod">
          <ac:chgData name="Sean W" userId="0c3a54958d417292" providerId="LiveId" clId="{B9007A84-78DD-441F-BC5B-16063C2029BF}" dt="2021-08-14T16:04:54.563" v="2447" actId="20577"/>
          <ac:spMkLst>
            <pc:docMk/>
            <pc:sldMk cId="3859787933" sldId="260"/>
            <ac:spMk id="4" creationId="{5205D873-4668-4EC9-B6D2-F0EB36149642}"/>
          </ac:spMkLst>
        </pc:spChg>
        <pc:spChg chg="add mod">
          <ac:chgData name="Sean W" userId="0c3a54958d417292" providerId="LiveId" clId="{B9007A84-78DD-441F-BC5B-16063C2029BF}" dt="2021-08-14T16:10:31.824" v="2610" actId="5793"/>
          <ac:spMkLst>
            <pc:docMk/>
            <pc:sldMk cId="3859787933" sldId="260"/>
            <ac:spMk id="5" creationId="{066BE750-A471-412A-AE43-9F3A8F43A285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566983381" sldId="261"/>
        </pc:sldMkLst>
        <pc:spChg chg="mo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3T22:08:35.285" v="3" actId="478"/>
          <ac:spMkLst>
            <pc:docMk/>
            <pc:sldMk cId="566983381" sldId="261"/>
            <ac:spMk id="4" creationId="{1ED4313D-9CD2-47DE-84C1-2D0082CE2D0B}"/>
          </ac:spMkLst>
        </pc:spChg>
        <pc:spChg chg="add mod ord">
          <ac:chgData name="Sean W" userId="0c3a54958d417292" providerId="LiveId" clId="{B9007A84-78DD-441F-BC5B-16063C2029BF}" dt="2021-08-15T05:13:32.353" v="11414" actId="20577"/>
          <ac:spMkLst>
            <pc:docMk/>
            <pc:sldMk cId="566983381" sldId="261"/>
            <ac:spMk id="6" creationId="{B00C8901-6593-4B7B-B0A2-DC60308EEBA5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8" creationId="{09588DA8-065E-4F6F-8EFD-43104AB2E0CF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0" creationId="{C4285719-470E-454C-AF62-8323075F1F5B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2" creationId="{CD9FE4EF-C4D8-49A0-B2FF-81D8DB7D8A24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4" creationId="{4300840D-0A0B-4512-BACA-B439D5B9C57C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6" creationId="{D2B78728-A580-49A7-84F9-6EF6F583ADE0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8" creationId="{38FAA1A1-D861-433F-88FA-1E9D6FD31D11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0" creationId="{8D71EDA1-87BF-4D5D-AB79-F346FD19278A}"/>
          </ac:spMkLst>
        </pc:spChg>
        <pc:spChg chg="ad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5" creationId="{3AFE8227-C443-417B-BA91-520EB1EF4559}"/>
          </ac:spMkLst>
        </pc:spChg>
        <pc:spChg chg="ad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7" creationId="{907741FC-B544-4A6E-B831-6789D042333D}"/>
          </ac:spMkLst>
        </pc:spChg>
        <pc:spChg chg="ad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9" creationId="{3F0BE7ED-7814-4273-B18A-F26CC0380380}"/>
          </ac:spMkLst>
        </pc:spChg>
        <pc:picChg chg="del">
          <ac:chgData name="Sean W" userId="0c3a54958d417292" providerId="LiveId" clId="{B9007A84-78DD-441F-BC5B-16063C2029BF}" dt="2021-08-13T22:08:32.087" v="2" actId="478"/>
          <ac:picMkLst>
            <pc:docMk/>
            <pc:sldMk cId="566983381" sldId="261"/>
            <ac:picMk id="5" creationId="{00488266-CEF1-4AB8-AEF0-686BCB6F1716}"/>
          </ac:picMkLst>
        </pc:picChg>
        <pc:picChg chg="del">
          <ac:chgData name="Sean W" userId="0c3a54958d417292" providerId="LiveId" clId="{B9007A84-78DD-441F-BC5B-16063C2029BF}" dt="2021-08-13T22:08:31.280" v="1" actId="478"/>
          <ac:picMkLst>
            <pc:docMk/>
            <pc:sldMk cId="566983381" sldId="261"/>
            <ac:picMk id="7" creationId="{592321BE-E286-443F-A21D-BE44515F6D8F}"/>
          </ac:picMkLst>
        </pc:picChg>
        <pc:picChg chg="add mod">
          <ac:chgData name="Sean W" userId="0c3a54958d417292" providerId="LiveId" clId="{B9007A84-78DD-441F-BC5B-16063C2029BF}" dt="2021-08-14T02:41:35.960" v="949" actId="26606"/>
          <ac:picMkLst>
            <pc:docMk/>
            <pc:sldMk cId="566983381" sldId="261"/>
            <ac:picMk id="11" creationId="{6E59F0C2-4F2A-4151-9A95-3866356B5566}"/>
          </ac:picMkLst>
        </pc:picChg>
      </pc:sldChg>
      <pc:sldChg chg="addSp delSp modSp add del mod ord addAnim">
        <pc:chgData name="Sean W" userId="0c3a54958d417292" providerId="LiveId" clId="{B9007A84-78DD-441F-BC5B-16063C2029BF}" dt="2021-08-13T23:51:05.737" v="437" actId="2696"/>
        <pc:sldMkLst>
          <pc:docMk/>
          <pc:sldMk cId="1751510765" sldId="262"/>
        </pc:sldMkLst>
        <pc:spChg chg="mod">
          <ac:chgData name="Sean W" userId="0c3a54958d417292" providerId="LiveId" clId="{B9007A84-78DD-441F-BC5B-16063C2029BF}" dt="2021-08-13T23:46:22.192" v="384" actId="20577"/>
          <ac:spMkLst>
            <pc:docMk/>
            <pc:sldMk cId="1751510765" sldId="262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41:47.511" v="297" actId="478"/>
          <ac:spMkLst>
            <pc:docMk/>
            <pc:sldMk cId="1751510765" sldId="262"/>
            <ac:spMk id="6" creationId="{B00C8901-6593-4B7B-B0A2-DC60308EEBA5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8" creationId="{09588DA8-065E-4F6F-8EFD-43104AB2E0CF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0" creationId="{C4285719-470E-454C-AF62-8323075F1F5B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2" creationId="{CD9FE4EF-C4D8-49A0-B2FF-81D8DB7D8A24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4" creationId="{4300840D-0A0B-4512-BACA-B439D5B9C57C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6" creationId="{D2B78728-A580-49A7-84F9-6EF6F583ADE0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8" creationId="{38FAA1A1-D861-433F-88FA-1E9D6FD31D11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20" creationId="{8D71EDA1-87BF-4D5D-AB79-F346FD19278A}"/>
          </ac:spMkLst>
        </pc:spChg>
        <pc:spChg chg="add del">
          <ac:chgData name="Sean W" userId="0c3a54958d417292" providerId="LiveId" clId="{B9007A84-78DD-441F-BC5B-16063C2029BF}" dt="2021-08-13T23:42:13.586" v="309" actId="26606"/>
          <ac:spMkLst>
            <pc:docMk/>
            <pc:sldMk cId="1751510765" sldId="262"/>
            <ac:spMk id="25" creationId="{9B7AD9F6-8CE7-4299-8FC6-328F4DCD3FF9}"/>
          </ac:spMkLst>
        </pc:spChg>
        <pc:spChg chg="add del">
          <ac:chgData name="Sean W" userId="0c3a54958d417292" providerId="LiveId" clId="{B9007A84-78DD-441F-BC5B-16063C2029BF}" dt="2021-08-13T23:42:13.586" v="309" actId="26606"/>
          <ac:spMkLst>
            <pc:docMk/>
            <pc:sldMk cId="1751510765" sldId="262"/>
            <ac:spMk id="27" creationId="{82580482-BA80-420A-8A05-C58E97F26B21}"/>
          </ac:spMkLst>
        </pc:spChg>
        <pc:spChg chg="add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29" creationId="{7D9D36D6-2AC5-46A1-A849-4C82D5264A3A}"/>
          </ac:spMkLst>
        </pc:spChg>
        <pc:picChg chg="add mod">
          <ac:chgData name="Sean W" userId="0c3a54958d417292" providerId="LiveId" clId="{B9007A84-78DD-441F-BC5B-16063C2029BF}" dt="2021-08-13T23:42:13.598" v="310" actId="26606"/>
          <ac:picMkLst>
            <pc:docMk/>
            <pc:sldMk cId="1751510765" sldId="262"/>
            <ac:picMk id="11" creationId="{81B07AC6-AEC0-4A1F-BBD3-E5C5584DDCE6}"/>
          </ac:picMkLst>
        </pc:picChg>
      </pc:sldChg>
      <pc:sldChg chg="modSp add del mod modShow">
        <pc:chgData name="Sean W" userId="0c3a54958d417292" providerId="LiveId" clId="{B9007A84-78DD-441F-BC5B-16063C2029BF}" dt="2021-08-14T17:58:42.687" v="5132" actId="2696"/>
        <pc:sldMkLst>
          <pc:docMk/>
          <pc:sldMk cId="1258831489" sldId="263"/>
        </pc:sldMkLst>
        <pc:spChg chg="mod">
          <ac:chgData name="Sean W" userId="0c3a54958d417292" providerId="LiveId" clId="{B9007A84-78DD-441F-BC5B-16063C2029BF}" dt="2021-08-13T23:43:36.155" v="348" actId="20577"/>
          <ac:spMkLst>
            <pc:docMk/>
            <pc:sldMk cId="1258831489" sldId="263"/>
            <ac:spMk id="2" creationId="{4A0C14E9-E82E-4758-AC9A-BA40C0E9DB8B}"/>
          </ac:spMkLst>
        </pc:spChg>
      </pc:sldChg>
      <pc:sldChg chg="addSp delSp modSp add mod ord modTransition addAnim modAnim">
        <pc:chgData name="Sean W" userId="0c3a54958d417292" providerId="LiveId" clId="{B9007A84-78DD-441F-BC5B-16063C2029BF}" dt="2021-08-19T23:57:03.914" v="11503"/>
        <pc:sldMkLst>
          <pc:docMk/>
          <pc:sldMk cId="1799008401" sldId="264"/>
        </pc:sldMkLst>
        <pc:spChg chg="del mod ord">
          <ac:chgData name="Sean W" userId="0c3a54958d417292" providerId="LiveId" clId="{B9007A84-78DD-441F-BC5B-16063C2029BF}" dt="2021-08-14T03:50:33.141" v="1014" actId="478"/>
          <ac:spMkLst>
            <pc:docMk/>
            <pc:sldMk cId="1799008401" sldId="264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44:44.842" v="355" actId="478"/>
          <ac:spMkLst>
            <pc:docMk/>
            <pc:sldMk cId="1799008401" sldId="264"/>
            <ac:spMk id="6" creationId="{B00C8901-6593-4B7B-B0A2-DC60308EEBA5}"/>
          </ac:spMkLst>
        </pc:spChg>
        <pc:spChg chg="add del mod">
          <ac:chgData name="Sean W" userId="0c3a54958d417292" providerId="LiveId" clId="{B9007A84-78DD-441F-BC5B-16063C2029BF}" dt="2021-08-14T03:50:36.508" v="1016" actId="478"/>
          <ac:spMkLst>
            <pc:docMk/>
            <pc:sldMk cId="1799008401" sldId="264"/>
            <ac:spMk id="7" creationId="{AF016ED1-584B-48AE-A6CB-9AEC300256BF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8" creationId="{09588DA8-065E-4F6F-8EFD-43104AB2E0CF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0" creationId="{C4285719-470E-454C-AF62-8323075F1F5B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2" creationId="{CD9FE4EF-C4D8-49A0-B2FF-81D8DB7D8A24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4" creationId="{4300840D-0A0B-4512-BACA-B439D5B9C57C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6" creationId="{D2B78728-A580-49A7-84F9-6EF6F583ADE0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8" creationId="{38FAA1A1-D861-433F-88FA-1E9D6FD31D11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20" creationId="{8D71EDA1-87BF-4D5D-AB79-F346FD19278A}"/>
          </ac:spMkLst>
        </pc:spChg>
        <pc:spChg chg="add mod">
          <ac:chgData name="Sean W" userId="0c3a54958d417292" providerId="LiveId" clId="{B9007A84-78DD-441F-BC5B-16063C2029BF}" dt="2021-08-14T03:50:42.203" v="1025" actId="20577"/>
          <ac:spMkLst>
            <pc:docMk/>
            <pc:sldMk cId="1799008401" sldId="264"/>
            <ac:spMk id="24" creationId="{15B1F0AE-D162-4F7A-8F67-C04B7DFD7921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25" creationId="{9203DE33-2CD4-4CA8-9AF3-37C3B65133B0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27" creationId="{0AF57B88-1D4C-41FA-A761-EC1DD10C35CB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29" creationId="{D2548F45-5164-4ABB-8212-7F293FDED8D4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31" creationId="{5E81CCFB-7BEF-4186-86FB-D09450B4D02D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36" creationId="{9203DE33-2CD4-4CA8-9AF3-37C3B65133B0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38" creationId="{0AF57B88-1D4C-41FA-A761-EC1DD10C35CB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40" creationId="{D2548F45-5164-4ABB-8212-7F293FDED8D4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42" creationId="{5E81CCFB-7BEF-4186-86FB-D09450B4D02D}"/>
          </ac:spMkLst>
        </pc:spChg>
        <pc:picChg chg="add mod">
          <ac:chgData name="Sean W" userId="0c3a54958d417292" providerId="LiveId" clId="{B9007A84-78DD-441F-BC5B-16063C2029BF}" dt="2021-08-13T23:55:37.294" v="480" actId="26606"/>
          <ac:picMkLst>
            <pc:docMk/>
            <pc:sldMk cId="1799008401" sldId="264"/>
            <ac:picMk id="4" creationId="{7FC28D03-9994-4617-AE2B-48F31B83B866}"/>
          </ac:picMkLst>
        </pc:picChg>
        <pc:picChg chg="add del mod">
          <ac:chgData name="Sean W" userId="0c3a54958d417292" providerId="LiveId" clId="{B9007A84-78DD-441F-BC5B-16063C2029BF}" dt="2021-08-13T23:55:16.877" v="475" actId="478"/>
          <ac:picMkLst>
            <pc:docMk/>
            <pc:sldMk cId="1799008401" sldId="264"/>
            <ac:picMk id="11" creationId="{DA39BBB3-B0A4-4881-A1FE-5393E2939E90}"/>
          </ac:picMkLst>
        </pc:picChg>
      </pc:sldChg>
      <pc:sldChg chg="addSp delSp modSp add mod modTransition addAnim delAnim modAnim">
        <pc:chgData name="Sean W" userId="0c3a54958d417292" providerId="LiveId" clId="{B9007A84-78DD-441F-BC5B-16063C2029BF}" dt="2021-08-19T23:57:03.914" v="11503"/>
        <pc:sldMkLst>
          <pc:docMk/>
          <pc:sldMk cId="777595747" sldId="265"/>
        </pc:sldMkLst>
        <pc:spChg chg="del mod ord">
          <ac:chgData name="Sean W" userId="0c3a54958d417292" providerId="LiveId" clId="{B9007A84-78DD-441F-BC5B-16063C2029BF}" dt="2021-08-14T02:44:50.825" v="983" actId="478"/>
          <ac:spMkLst>
            <pc:docMk/>
            <pc:sldMk cId="777595747" sldId="265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47:14.075" v="386" actId="478"/>
          <ac:spMkLst>
            <pc:docMk/>
            <pc:sldMk cId="777595747" sldId="265"/>
            <ac:spMk id="6" creationId="{B00C8901-6593-4B7B-B0A2-DC60308EEBA5}"/>
          </ac:spMkLst>
        </pc:spChg>
        <pc:spChg chg="add del mod">
          <ac:chgData name="Sean W" userId="0c3a54958d417292" providerId="LiveId" clId="{B9007A84-78DD-441F-BC5B-16063C2029BF}" dt="2021-08-14T02:44:53.392" v="985" actId="478"/>
          <ac:spMkLst>
            <pc:docMk/>
            <pc:sldMk cId="777595747" sldId="265"/>
            <ac:spMk id="7" creationId="{54C3A769-E990-4CC6-8647-6A47101D2DEA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8" creationId="{09588DA8-065E-4F6F-8EFD-43104AB2E0CF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0" creationId="{C4285719-470E-454C-AF62-8323075F1F5B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2" creationId="{CD9FE4EF-C4D8-49A0-B2FF-81D8DB7D8A24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4" creationId="{4300840D-0A0B-4512-BACA-B439D5B9C57C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6" creationId="{D2B78728-A580-49A7-84F9-6EF6F583ADE0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8" creationId="{38FAA1A1-D861-433F-88FA-1E9D6FD31D11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20" creationId="{8D71EDA1-87BF-4D5D-AB79-F346FD19278A}"/>
          </ac:spMkLst>
        </pc:spChg>
        <pc:spChg chg="add mod">
          <ac:chgData name="Sean W" userId="0c3a54958d417292" providerId="LiveId" clId="{B9007A84-78DD-441F-BC5B-16063C2029BF}" dt="2021-08-14T02:45:01.580" v="1005" actId="20577"/>
          <ac:spMkLst>
            <pc:docMk/>
            <pc:sldMk cId="777595747" sldId="265"/>
            <ac:spMk id="23" creationId="{9669784A-1ABE-4CC9-BA0C-719E4EC571CC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25" creationId="{9203DE33-2CD4-4CA8-9AF3-37C3B65133B0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27" creationId="{0AF57B88-1D4C-41FA-A761-EC1DD10C35CB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29" creationId="{D2548F45-5164-4ABB-8212-7F293FDED8D4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31" creationId="{5E81CCFB-7BEF-4186-86FB-D09450B4D02D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36" creationId="{9203DE33-2CD4-4CA8-9AF3-37C3B65133B0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38" creationId="{0AF57B88-1D4C-41FA-A761-EC1DD10C35CB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40" creationId="{D2548F45-5164-4ABB-8212-7F293FDED8D4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42" creationId="{5E81CCFB-7BEF-4186-86FB-D09450B4D02D}"/>
          </ac:spMkLst>
        </pc:spChg>
        <pc:picChg chg="add mod">
          <ac:chgData name="Sean W" userId="0c3a54958d417292" providerId="LiveId" clId="{B9007A84-78DD-441F-BC5B-16063C2029BF}" dt="2021-08-13T23:47:54.905" v="408" actId="26606"/>
          <ac:picMkLst>
            <pc:docMk/>
            <pc:sldMk cId="777595747" sldId="265"/>
            <ac:picMk id="4" creationId="{98EAB745-FEA5-4B70-8E64-6AD69E9848A3}"/>
          </ac:picMkLst>
        </pc:picChg>
      </pc:sldChg>
      <pc:sldChg chg="addSp delSp modSp add mod modTransition delAnim modAnim">
        <pc:chgData name="Sean W" userId="0c3a54958d417292" providerId="LiveId" clId="{B9007A84-78DD-441F-BC5B-16063C2029BF}" dt="2021-08-19T23:57:03.914" v="11503"/>
        <pc:sldMkLst>
          <pc:docMk/>
          <pc:sldMk cId="2843535153" sldId="266"/>
        </pc:sldMkLst>
        <pc:spChg chg="del mod ord">
          <ac:chgData name="Sean W" userId="0c3a54958d417292" providerId="LiveId" clId="{B9007A84-78DD-441F-BC5B-16063C2029BF}" dt="2021-08-14T02:44:31.064" v="978" actId="478"/>
          <ac:spMkLst>
            <pc:docMk/>
            <pc:sldMk cId="2843535153" sldId="266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02:44:34.453" v="980" actId="478"/>
          <ac:spMkLst>
            <pc:docMk/>
            <pc:sldMk cId="2843535153" sldId="266"/>
            <ac:spMk id="5" creationId="{B14EFDB7-87EA-4DA9-9BDF-7EEF4DC7E043}"/>
          </ac:spMkLst>
        </pc:spChg>
        <pc:spChg chg="add mod">
          <ac:chgData name="Sean W" userId="0c3a54958d417292" providerId="LiveId" clId="{B9007A84-78DD-441F-BC5B-16063C2029BF}" dt="2021-08-14T02:44:41.836" v="982" actId="20577"/>
          <ac:spMkLst>
            <pc:docMk/>
            <pc:sldMk cId="2843535153" sldId="266"/>
            <ac:spMk id="21" creationId="{40193966-1F10-49FA-8E20-039A528B11E1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36" creationId="{9203DE33-2CD4-4CA8-9AF3-37C3B65133B0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38" creationId="{0AF57B88-1D4C-41FA-A761-EC1DD10C35CB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40" creationId="{D2548F45-5164-4ABB-8212-7F293FDED8D4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42" creationId="{5E81CCFB-7BEF-4186-86FB-D09450B4D02D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47" creationId="{A4E37431-20F0-4DD6-84A9-ED2B644943A2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49" creationId="{0AE98B72-66C6-4AB4-AF0D-BA830DE86393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1" creationId="{407EAFC6-733F-403D-BB4D-05A3A28742F1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3" creationId="{17A36730-4CB0-4F61-AD11-A44C9765833F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5" creationId="{C69C79E1-F916-4929-A4F3-DE763D4BFA57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7" creationId="{767334AB-16BD-4EC7-8C6B-4B5171600933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59" creationId="{9203DE33-2CD4-4CA8-9AF3-37C3B65133B0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60" creationId="{0AF57B88-1D4C-41FA-A761-EC1DD10C35CB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61" creationId="{D2548F45-5164-4ABB-8212-7F293FDED8D4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62" creationId="{5E81CCFB-7BEF-4186-86FB-D09450B4D02D}"/>
          </ac:spMkLst>
        </pc:spChg>
        <pc:picChg chg="del">
          <ac:chgData name="Sean W" userId="0c3a54958d417292" providerId="LiveId" clId="{B9007A84-78DD-441F-BC5B-16063C2029BF}" dt="2021-08-13T23:49:56.825" v="419" actId="478"/>
          <ac:picMkLst>
            <pc:docMk/>
            <pc:sldMk cId="2843535153" sldId="266"/>
            <ac:picMk id="4" creationId="{98EAB745-FEA5-4B70-8E64-6AD69E9848A3}"/>
          </ac:picMkLst>
        </pc:picChg>
        <pc:picChg chg="add mod">
          <ac:chgData name="Sean W" userId="0c3a54958d417292" providerId="LiveId" clId="{B9007A84-78DD-441F-BC5B-16063C2029BF}" dt="2021-08-13T23:50:07.854" v="423" actId="26606"/>
          <ac:picMkLst>
            <pc:docMk/>
            <pc:sldMk cId="2843535153" sldId="266"/>
            <ac:picMk id="8" creationId="{E5959A3B-8C0F-49C5-A593-FA9B98FA4AB1}"/>
          </ac:picMkLst>
        </pc:picChg>
      </pc:sldChg>
      <pc:sldChg chg="addSp delSp modSp add mod modTransition addAnim">
        <pc:chgData name="Sean W" userId="0c3a54958d417292" providerId="LiveId" clId="{B9007A84-78DD-441F-BC5B-16063C2029BF}" dt="2021-08-19T23:57:03.914" v="11503"/>
        <pc:sldMkLst>
          <pc:docMk/>
          <pc:sldMk cId="2807462394" sldId="267"/>
        </pc:sldMkLst>
        <pc:spChg chg="mod ord">
          <ac:chgData name="Sean W" userId="0c3a54958d417292" providerId="LiveId" clId="{B9007A84-78DD-441F-BC5B-16063C2029BF}" dt="2021-08-14T18:12:23.651" v="5303" actId="20577"/>
          <ac:spMkLst>
            <pc:docMk/>
            <pc:sldMk cId="2807462394" sldId="267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25" creationId="{9203DE33-2CD4-4CA8-9AF3-37C3B65133B0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27" creationId="{0AF57B88-1D4C-41FA-A761-EC1DD10C35CB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29" creationId="{D2548F45-5164-4ABB-8212-7F293FDED8D4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31" creationId="{5E81CCFB-7BEF-4186-86FB-D09450B4D02D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36" creationId="{9203DE33-2CD4-4CA8-9AF3-37C3B65133B0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38" creationId="{0AF57B88-1D4C-41FA-A761-EC1DD10C35CB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40" creationId="{D2548F45-5164-4ABB-8212-7F293FDED8D4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42" creationId="{5E81CCFB-7BEF-4186-86FB-D09450B4D02D}"/>
          </ac:spMkLst>
        </pc:spChg>
        <pc:picChg chg="add mod">
          <ac:chgData name="Sean W" userId="0c3a54958d417292" providerId="LiveId" clId="{B9007A84-78DD-441F-BC5B-16063C2029BF}" dt="2021-08-13T23:56:34.818" v="487" actId="26606"/>
          <ac:picMkLst>
            <pc:docMk/>
            <pc:sldMk cId="2807462394" sldId="267"/>
            <ac:picMk id="4" creationId="{E6DE7C59-32D9-4130-B674-C4DA7516B992}"/>
          </ac:picMkLst>
        </pc:picChg>
        <pc:picChg chg="del">
          <ac:chgData name="Sean W" userId="0c3a54958d417292" providerId="LiveId" clId="{B9007A84-78DD-441F-BC5B-16063C2029BF}" dt="2021-08-13T23:56:24.088" v="482" actId="478"/>
          <ac:picMkLst>
            <pc:docMk/>
            <pc:sldMk cId="2807462394" sldId="267"/>
            <ac:picMk id="11" creationId="{DA39BBB3-B0A4-4881-A1FE-5393E2939E90}"/>
          </ac:picMkLst>
        </pc:picChg>
      </pc:sldChg>
      <pc:sldChg chg="addSp delSp modSp add mod modTransition modAnim">
        <pc:chgData name="Sean W" userId="0c3a54958d417292" providerId="LiveId" clId="{B9007A84-78DD-441F-BC5B-16063C2029BF}" dt="2021-08-19T23:57:03.914" v="11503"/>
        <pc:sldMkLst>
          <pc:docMk/>
          <pc:sldMk cId="4129673131" sldId="268"/>
        </pc:sldMkLst>
        <pc:spChg chg="mod ord">
          <ac:chgData name="Sean W" userId="0c3a54958d417292" providerId="LiveId" clId="{B9007A84-78DD-441F-BC5B-16063C2029BF}" dt="2021-08-14T18:12:42.581" v="5319" actId="20577"/>
          <ac:spMkLst>
            <pc:docMk/>
            <pc:sldMk cId="4129673131" sldId="268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36" creationId="{9203DE33-2CD4-4CA8-9AF3-37C3B65133B0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38" creationId="{0AF57B88-1D4C-41FA-A761-EC1DD10C35CB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0" creationId="{D2548F45-5164-4ABB-8212-7F293FDED8D4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2" creationId="{5E81CCFB-7BEF-4186-86FB-D09450B4D02D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7" creationId="{9203DE33-2CD4-4CA8-9AF3-37C3B65133B0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9" creationId="{0AF57B88-1D4C-41FA-A761-EC1DD10C35CB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51" creationId="{D2548F45-5164-4ABB-8212-7F293FDED8D4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53" creationId="{5E81CCFB-7BEF-4186-86FB-D09450B4D02D}"/>
          </ac:spMkLst>
        </pc:spChg>
        <pc:picChg chg="del">
          <ac:chgData name="Sean W" userId="0c3a54958d417292" providerId="LiveId" clId="{B9007A84-78DD-441F-BC5B-16063C2029BF}" dt="2021-08-13T23:57:31.122" v="511" actId="478"/>
          <ac:picMkLst>
            <pc:docMk/>
            <pc:sldMk cId="4129673131" sldId="268"/>
            <ac:picMk id="4" creationId="{E6DE7C59-32D9-4130-B674-C4DA7516B992}"/>
          </ac:picMkLst>
        </pc:picChg>
        <pc:picChg chg="add mod">
          <ac:chgData name="Sean W" userId="0c3a54958d417292" providerId="LiveId" clId="{B9007A84-78DD-441F-BC5B-16063C2029BF}" dt="2021-08-13T23:58:04.622" v="516" actId="26606"/>
          <ac:picMkLst>
            <pc:docMk/>
            <pc:sldMk cId="4129673131" sldId="268"/>
            <ac:picMk id="5" creationId="{ECF22C1B-6A04-412F-A0E0-E0F949A398CB}"/>
          </ac:picMkLst>
        </pc:picChg>
      </pc:sldChg>
      <pc:sldChg chg="addSp delSp modSp add del mod ord delAnim">
        <pc:chgData name="Sean W" userId="0c3a54958d417292" providerId="LiveId" clId="{B9007A84-78DD-441F-BC5B-16063C2029BF}" dt="2021-08-14T23:17:14.930" v="7073" actId="2696"/>
        <pc:sldMkLst>
          <pc:docMk/>
          <pc:sldMk cId="2676067825" sldId="269"/>
        </pc:sldMkLst>
        <pc:spChg chg="del mod ord">
          <ac:chgData name="Sean W" userId="0c3a54958d417292" providerId="LiveId" clId="{B9007A84-78DD-441F-BC5B-16063C2029BF}" dt="2021-08-14T18:20:59.524" v="5397" actId="478"/>
          <ac:spMkLst>
            <pc:docMk/>
            <pc:sldMk cId="2676067825" sldId="269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18:21:02.915" v="5399" actId="478"/>
          <ac:spMkLst>
            <pc:docMk/>
            <pc:sldMk cId="2676067825" sldId="269"/>
            <ac:spMk id="5" creationId="{80BF5A7D-D8F9-4509-9C1C-7F6CF7833855}"/>
          </ac:spMkLst>
        </pc:spChg>
        <pc:spChg chg="add ord">
          <ac:chgData name="Sean W" userId="0c3a54958d417292" providerId="LiveId" clId="{B9007A84-78DD-441F-BC5B-16063C2029BF}" dt="2021-08-14T18:23:11.364" v="5409" actId="171"/>
          <ac:spMkLst>
            <pc:docMk/>
            <pc:sldMk cId="2676067825" sldId="269"/>
            <ac:spMk id="6" creationId="{9F4C1E7B-916E-4597-8489-675ACD104C97}"/>
          </ac:spMkLst>
        </pc:spChg>
        <pc:spChg chg="add mod">
          <ac:chgData name="Sean W" userId="0c3a54958d417292" providerId="LiveId" clId="{B9007A84-78DD-441F-BC5B-16063C2029BF}" dt="2021-08-14T18:20:59.908" v="5398"/>
          <ac:spMkLst>
            <pc:docMk/>
            <pc:sldMk cId="2676067825" sldId="269"/>
            <ac:spMk id="11" creationId="{F462875C-8DBE-43CD-A7B2-1B8442AF30E6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47" creationId="{9203DE33-2CD4-4CA8-9AF3-37C3B65133B0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49" creationId="{0AF57B88-1D4C-41FA-A761-EC1DD10C35CB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51" creationId="{D2548F45-5164-4ABB-8212-7F293FDED8D4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53" creationId="{5E81CCFB-7BEF-4186-86FB-D09450B4D02D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58" creationId="{9203DE33-2CD4-4CA8-9AF3-37C3B65133B0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60" creationId="{0AF57B88-1D4C-41FA-A761-EC1DD10C35CB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62" creationId="{D2548F45-5164-4ABB-8212-7F293FDED8D4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64" creationId="{5E81CCFB-7BEF-4186-86FB-D09450B4D02D}"/>
          </ac:spMkLst>
        </pc:spChg>
        <pc:picChg chg="add del mod ord">
          <ac:chgData name="Sean W" userId="0c3a54958d417292" providerId="LiveId" clId="{B9007A84-78DD-441F-BC5B-16063C2029BF}" dt="2021-08-14T18:20:46.423" v="5396" actId="478"/>
          <ac:picMkLst>
            <pc:docMk/>
            <pc:sldMk cId="2676067825" sldId="269"/>
            <ac:picMk id="4" creationId="{560056AF-63E1-4246-A360-201D5959CF6A}"/>
          </ac:picMkLst>
        </pc:picChg>
        <pc:picChg chg="del">
          <ac:chgData name="Sean W" userId="0c3a54958d417292" providerId="LiveId" clId="{B9007A84-78DD-441F-BC5B-16063C2029BF}" dt="2021-08-14T00:17:59.330" v="672" actId="478"/>
          <ac:picMkLst>
            <pc:docMk/>
            <pc:sldMk cId="2676067825" sldId="269"/>
            <ac:picMk id="5" creationId="{ECF22C1B-6A04-412F-A0E0-E0F949A398CB}"/>
          </ac:picMkLst>
        </pc:picChg>
        <pc:picChg chg="add del mod">
          <ac:chgData name="Sean W" userId="0c3a54958d417292" providerId="LiveId" clId="{B9007A84-78DD-441F-BC5B-16063C2029BF}" dt="2021-08-14T18:20:45.785" v="5395" actId="478"/>
          <ac:picMkLst>
            <pc:docMk/>
            <pc:sldMk cId="2676067825" sldId="269"/>
            <ac:picMk id="7" creationId="{F74DF213-D269-4345-912D-30B3EAE98A4E}"/>
          </ac:picMkLst>
        </pc:picChg>
        <pc:picChg chg="add mod">
          <ac:chgData name="Sean W" userId="0c3a54958d417292" providerId="LiveId" clId="{B9007A84-78DD-441F-BC5B-16063C2029BF}" dt="2021-08-14T18:24:17.763" v="5411" actId="208"/>
          <ac:picMkLst>
            <pc:docMk/>
            <pc:sldMk cId="2676067825" sldId="269"/>
            <ac:picMk id="12" creationId="{B42A4AED-D53D-49B1-9282-0F4E435D3BC3}"/>
          </ac:picMkLst>
        </pc:picChg>
      </pc:sldChg>
      <pc:sldChg chg="delSp modSp add del mod modTransition">
        <pc:chgData name="Sean W" userId="0c3a54958d417292" providerId="LiveId" clId="{B9007A84-78DD-441F-BC5B-16063C2029BF}" dt="2021-08-19T23:57:03.914" v="11503"/>
        <pc:sldMkLst>
          <pc:docMk/>
          <pc:sldMk cId="2197070388" sldId="270"/>
        </pc:sldMkLst>
        <pc:spChg chg="mod">
          <ac:chgData name="Sean W" userId="0c3a54958d417292" providerId="LiveId" clId="{B9007A84-78DD-441F-BC5B-16063C2029BF}" dt="2021-08-14T18:38:38.678" v="5565" actId="20577"/>
          <ac:spMkLst>
            <pc:docMk/>
            <pc:sldMk cId="2197070388" sldId="270"/>
            <ac:spMk id="2" creationId="{4A0C14E9-E82E-4758-AC9A-BA40C0E9DB8B}"/>
          </ac:spMkLst>
        </pc:spChg>
        <pc:picChg chg="mod">
          <ac:chgData name="Sean W" userId="0c3a54958d417292" providerId="LiveId" clId="{B9007A84-78DD-441F-BC5B-16063C2029BF}" dt="2021-08-14T00:27:11.511" v="714" actId="1076"/>
          <ac:picMkLst>
            <pc:docMk/>
            <pc:sldMk cId="2197070388" sldId="270"/>
            <ac:picMk id="4" creationId="{560056AF-63E1-4246-A360-201D5959CF6A}"/>
          </ac:picMkLst>
        </pc:picChg>
        <pc:picChg chg="del">
          <ac:chgData name="Sean W" userId="0c3a54958d417292" providerId="LiveId" clId="{B9007A84-78DD-441F-BC5B-16063C2029BF}" dt="2021-08-14T00:27:06.508" v="713" actId="478"/>
          <ac:picMkLst>
            <pc:docMk/>
            <pc:sldMk cId="2197070388" sldId="270"/>
            <ac:picMk id="7" creationId="{F74DF213-D269-4345-912D-30B3EAE98A4E}"/>
          </ac:picMkLst>
        </pc:picChg>
      </pc:sldChg>
      <pc:sldChg chg="addSp modSp add mod modTransition modAnim">
        <pc:chgData name="Sean W" userId="0c3a54958d417292" providerId="LiveId" clId="{B9007A84-78DD-441F-BC5B-16063C2029BF}" dt="2021-08-19T23:57:03.914" v="11503"/>
        <pc:sldMkLst>
          <pc:docMk/>
          <pc:sldMk cId="696623814" sldId="271"/>
        </pc:sldMkLst>
        <pc:spChg chg="mod">
          <ac:chgData name="Sean W" userId="0c3a54958d417292" providerId="LiveId" clId="{B9007A84-78DD-441F-BC5B-16063C2029BF}" dt="2021-08-14T18:12:33.365" v="5310" actId="20577"/>
          <ac:spMkLst>
            <pc:docMk/>
            <pc:sldMk cId="696623814" sldId="271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4T01:04:27.416" v="790" actId="20577"/>
          <ac:spMkLst>
            <pc:docMk/>
            <pc:sldMk cId="696623814" sldId="271"/>
            <ac:spMk id="3" creationId="{31C9735E-B8CC-4A42-B4C5-D8A3A94E0D28}"/>
          </ac:spMkLst>
        </pc:spChg>
        <pc:picChg chg="mod">
          <ac:chgData name="Sean W" userId="0c3a54958d417292" providerId="LiveId" clId="{B9007A84-78DD-441F-BC5B-16063C2029BF}" dt="2021-08-14T00:53:50.370" v="723" actId="29295"/>
          <ac:picMkLst>
            <pc:docMk/>
            <pc:sldMk cId="696623814" sldId="271"/>
            <ac:picMk id="4" creationId="{E6DE7C59-32D9-4130-B674-C4DA7516B992}"/>
          </ac:picMkLst>
        </pc:picChg>
      </pc:sldChg>
      <pc:sldChg chg="addSp delSp modSp new mod modTransition setBg setClrOvrMap">
        <pc:chgData name="Sean W" userId="0c3a54958d417292" providerId="LiveId" clId="{B9007A84-78DD-441F-BC5B-16063C2029BF}" dt="2021-08-19T23:57:03.914" v="11503"/>
        <pc:sldMkLst>
          <pc:docMk/>
          <pc:sldMk cId="1361083560" sldId="272"/>
        </pc:sldMkLst>
        <pc:spChg chg="del">
          <ac:chgData name="Sean W" userId="0c3a54958d417292" providerId="LiveId" clId="{B9007A84-78DD-441F-BC5B-16063C2029BF}" dt="2021-08-14T17:59:23.137" v="5134" actId="478"/>
          <ac:spMkLst>
            <pc:docMk/>
            <pc:sldMk cId="1361083560" sldId="272"/>
            <ac:spMk id="2" creationId="{C65071C4-4710-4A49-A314-4EF77492E3E3}"/>
          </ac:spMkLst>
        </pc:spChg>
        <pc:spChg chg="del">
          <ac:chgData name="Sean W" userId="0c3a54958d417292" providerId="LiveId" clId="{B9007A84-78DD-441F-BC5B-16063C2029BF}" dt="2021-08-14T17:59:22.019" v="5133" actId="478"/>
          <ac:spMkLst>
            <pc:docMk/>
            <pc:sldMk cId="1361083560" sldId="272"/>
            <ac:spMk id="3" creationId="{2C39A854-941B-4A28-97DA-8647A58343D6}"/>
          </ac:spMkLst>
        </pc:spChg>
        <pc:spChg chg="add mod">
          <ac:chgData name="Sean W" userId="0c3a54958d417292" providerId="LiveId" clId="{B9007A84-78DD-441F-BC5B-16063C2029BF}" dt="2021-08-14T18:05:33.622" v="5188" actId="2711"/>
          <ac:spMkLst>
            <pc:docMk/>
            <pc:sldMk cId="1361083560" sldId="272"/>
            <ac:spMk id="12" creationId="{C846063D-D0B9-4A76-A018-43E0800078C1}"/>
          </ac:spMkLst>
        </pc:spChg>
        <pc:spChg chg="add mod ord">
          <ac:chgData name="Sean W" userId="0c3a54958d417292" providerId="LiveId" clId="{B9007A84-78DD-441F-BC5B-16063C2029BF}" dt="2021-08-14T18:07:11.544" v="5206" actId="14100"/>
          <ac:spMkLst>
            <pc:docMk/>
            <pc:sldMk cId="1361083560" sldId="272"/>
            <ac:spMk id="13" creationId="{68BE4CF9-7CDB-4140-BBDB-46EBEF33F45E}"/>
          </ac:spMkLst>
        </pc:spChg>
        <pc:spChg chg="add del">
          <ac:chgData name="Sean W" userId="0c3a54958d417292" providerId="LiveId" clId="{B9007A84-78DD-441F-BC5B-16063C2029BF}" dt="2021-08-14T18:03:32.571" v="5168" actId="26606"/>
          <ac:spMkLst>
            <pc:docMk/>
            <pc:sldMk cId="1361083560" sldId="272"/>
            <ac:spMk id="16" creationId="{E8DC6FCD-811B-436E-9FEE-FC957486CD7E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18" creationId="{D28445F8-F032-43C9-8D0F-A5155F525283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19" creationId="{12E8CD4E-6381-4807-AA5B-CE0024A8BE19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20" creationId="{36A325B5-56A3-425A-B9A3-0CEB7CA1BBF6}"/>
          </ac:spMkLst>
        </pc:spChg>
        <pc:spChg chg="add mod">
          <ac:chgData name="Sean W" userId="0c3a54958d417292" providerId="LiveId" clId="{B9007A84-78DD-441F-BC5B-16063C2029BF}" dt="2021-08-14T18:07:30.806" v="5208" actId="1076"/>
          <ac:spMkLst>
            <pc:docMk/>
            <pc:sldMk cId="1361083560" sldId="272"/>
            <ac:spMk id="21" creationId="{ADCCAB97-7832-47FF-B557-5A3E21505795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22" creationId="{B80DE958-9D45-4CAD-BF1F-FA2ED970B7F6}"/>
          </ac:spMkLst>
        </pc:spChg>
        <pc:spChg chg="add mod">
          <ac:chgData name="Sean W" userId="0c3a54958d417292" providerId="LiveId" clId="{B9007A84-78DD-441F-BC5B-16063C2029BF}" dt="2021-08-14T18:07:57.398" v="5234" actId="20577"/>
          <ac:spMkLst>
            <pc:docMk/>
            <pc:sldMk cId="1361083560" sldId="272"/>
            <ac:spMk id="23" creationId="{9787EE52-9CCE-4095-9805-F650944EC32B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24" creationId="{BB93B4BF-AD35-4E52-8131-161C5FB9CDD7}"/>
          </ac:spMkLst>
        </pc:spChg>
        <pc:spChg chg="add mod">
          <ac:chgData name="Sean W" userId="0c3a54958d417292" providerId="LiveId" clId="{B9007A84-78DD-441F-BC5B-16063C2029BF}" dt="2021-08-14T22:34:43.967" v="6881" actId="1076"/>
          <ac:spMkLst>
            <pc:docMk/>
            <pc:sldMk cId="1361083560" sldId="272"/>
            <ac:spMk id="25" creationId="{500D72D5-9141-46CA-ACE7-17ADF65E2BA2}"/>
          </ac:spMkLst>
        </pc:spChg>
        <pc:spChg chg="add mod">
          <ac:chgData name="Sean W" userId="0c3a54958d417292" providerId="LiveId" clId="{B9007A84-78DD-441F-BC5B-16063C2029BF}" dt="2021-08-14T22:34:43.967" v="6881" actId="1076"/>
          <ac:spMkLst>
            <pc:docMk/>
            <pc:sldMk cId="1361083560" sldId="272"/>
            <ac:spMk id="26" creationId="{CC426ECD-61F6-41F5-ADB9-484AFFFCD3DF}"/>
          </ac:spMkLst>
        </pc:spChg>
        <pc:spChg chg="add mod">
          <ac:chgData name="Sean W" userId="0c3a54958d417292" providerId="LiveId" clId="{B9007A84-78DD-441F-BC5B-16063C2029BF}" dt="2021-08-14T22:34:52.262" v="6882" actId="1076"/>
          <ac:spMkLst>
            <pc:docMk/>
            <pc:sldMk cId="1361083560" sldId="272"/>
            <ac:spMk id="27" creationId="{069D6D5E-6491-4C67-B4D6-928C20F02150}"/>
          </ac:spMkLst>
        </pc:spChg>
        <pc:spChg chg="add mod">
          <ac:chgData name="Sean W" userId="0c3a54958d417292" providerId="LiveId" clId="{B9007A84-78DD-441F-BC5B-16063C2029BF}" dt="2021-08-14T22:34:52.262" v="6882" actId="1076"/>
          <ac:spMkLst>
            <pc:docMk/>
            <pc:sldMk cId="1361083560" sldId="272"/>
            <ac:spMk id="28" creationId="{E19995C2-CD13-4546-81BE-13ECA3547E10}"/>
          </ac:spMkLst>
        </pc:spChg>
        <pc:picChg chg="add mod or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5" creationId="{D6BB8C0E-8C2C-4B4E-95B4-9E3B66DD30A7}"/>
          </ac:picMkLst>
        </pc:picChg>
        <pc:picChg chg="add mo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7" creationId="{402C6E50-4982-40C3-B57D-4A6AACDFCDDC}"/>
          </ac:picMkLst>
        </pc:picChg>
        <pc:picChg chg="add mod or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9" creationId="{1B0A9A49-26BF-4F3D-9EAF-082BA09ACC88}"/>
          </ac:picMkLst>
        </pc:picChg>
        <pc:picChg chg="add mo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11" creationId="{DB7B3C61-FE96-46F5-9D44-42AA9232BA1E}"/>
          </ac:picMkLst>
        </pc:picChg>
      </pc:sldChg>
      <pc:sldChg chg="addSp delSp modSp add mod modTransition modAnim">
        <pc:chgData name="Sean W" userId="0c3a54958d417292" providerId="LiveId" clId="{B9007A84-78DD-441F-BC5B-16063C2029BF}" dt="2021-08-19T23:57:03.914" v="11503"/>
        <pc:sldMkLst>
          <pc:docMk/>
          <pc:sldMk cId="700296605" sldId="273"/>
        </pc:sldMkLst>
        <pc:spChg chg="mod">
          <ac:chgData name="Sean W" userId="0c3a54958d417292" providerId="LiveId" clId="{B9007A84-78DD-441F-BC5B-16063C2029BF}" dt="2021-08-14T18:12:58.993" v="5330" actId="20577"/>
          <ac:spMkLst>
            <pc:docMk/>
            <pc:sldMk cId="700296605" sldId="273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18:19:14.247" v="5389" actId="478"/>
          <ac:spMkLst>
            <pc:docMk/>
            <pc:sldMk cId="700296605" sldId="273"/>
            <ac:spMk id="3" creationId="{5B250CC5-E807-4813-841B-329921134561}"/>
          </ac:spMkLst>
        </pc:spChg>
        <pc:picChg chg="del mod">
          <ac:chgData name="Sean W" userId="0c3a54958d417292" providerId="LiveId" clId="{B9007A84-78DD-441F-BC5B-16063C2029BF}" dt="2021-08-14T18:16:10.065" v="5378" actId="478"/>
          <ac:picMkLst>
            <pc:docMk/>
            <pc:sldMk cId="700296605" sldId="273"/>
            <ac:picMk id="5" creationId="{ECF22C1B-6A04-412F-A0E0-E0F949A398CB}"/>
          </ac:picMkLst>
        </pc:picChg>
        <pc:picChg chg="add mod ord">
          <ac:chgData name="Sean W" userId="0c3a54958d417292" providerId="LiveId" clId="{B9007A84-78DD-441F-BC5B-16063C2029BF}" dt="2021-08-14T18:18:22.084" v="5387" actId="14100"/>
          <ac:picMkLst>
            <pc:docMk/>
            <pc:sldMk cId="700296605" sldId="273"/>
            <ac:picMk id="6" creationId="{3974692E-3941-43DB-9F5F-89ED26C0BA1E}"/>
          </ac:picMkLst>
        </pc:picChg>
      </pc:sldChg>
      <pc:sldChg chg="addSp delSp modSp add mod modTransition modAnim">
        <pc:chgData name="Sean W" userId="0c3a54958d417292" providerId="LiveId" clId="{B9007A84-78DD-441F-BC5B-16063C2029BF}" dt="2021-08-19T23:57:03.914" v="11503"/>
        <pc:sldMkLst>
          <pc:docMk/>
          <pc:sldMk cId="195540947" sldId="274"/>
        </pc:sldMkLst>
        <pc:spChg chg="mod ord">
          <ac:chgData name="Sean W" userId="0c3a54958d417292" providerId="LiveId" clId="{B9007A84-78DD-441F-BC5B-16063C2029BF}" dt="2021-08-14T18:13:25.677" v="5351" actId="20577"/>
          <ac:spMkLst>
            <pc:docMk/>
            <pc:sldMk cId="195540947" sldId="274"/>
            <ac:spMk id="2" creationId="{4A0C14E9-E82E-4758-AC9A-BA40C0E9DB8B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58" creationId="{9203DE33-2CD4-4CA8-9AF3-37C3B65133B0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0" creationId="{0AF57B88-1D4C-41FA-A761-EC1DD10C35CB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2" creationId="{D2548F45-5164-4ABB-8212-7F293FDED8D4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4" creationId="{5E81CCFB-7BEF-4186-86FB-D09450B4D02D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9" creationId="{9203DE33-2CD4-4CA8-9AF3-37C3B65133B0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71" creationId="{0AF57B88-1D4C-41FA-A761-EC1DD10C35CB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73" creationId="{D2548F45-5164-4ABB-8212-7F293FDED8D4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75" creationId="{5E81CCFB-7BEF-4186-86FB-D09450B4D02D}"/>
          </ac:spMkLst>
        </pc:spChg>
        <pc:picChg chg="del">
          <ac:chgData name="Sean W" userId="0c3a54958d417292" providerId="LiveId" clId="{B9007A84-78DD-441F-BC5B-16063C2029BF}" dt="2021-08-14T01:07:55.146" v="829" actId="478"/>
          <ac:picMkLst>
            <pc:docMk/>
            <pc:sldMk cId="195540947" sldId="274"/>
            <ac:picMk id="4" creationId="{560056AF-63E1-4246-A360-201D5959CF6A}"/>
          </ac:picMkLst>
        </pc:picChg>
        <pc:picChg chg="add mod">
          <ac:chgData name="Sean W" userId="0c3a54958d417292" providerId="LiveId" clId="{B9007A84-78DD-441F-BC5B-16063C2029BF}" dt="2021-08-14T01:09:14.371" v="846" actId="14100"/>
          <ac:picMkLst>
            <pc:docMk/>
            <pc:sldMk cId="195540947" sldId="274"/>
            <ac:picMk id="5" creationId="{F9DD9C9F-7999-4EC3-A391-2FC8103F7480}"/>
          </ac:picMkLst>
        </pc:picChg>
      </pc:sldChg>
      <pc:sldChg chg="addSp modSp add mod modTransition modAnim">
        <pc:chgData name="Sean W" userId="0c3a54958d417292" providerId="LiveId" clId="{B9007A84-78DD-441F-BC5B-16063C2029BF}" dt="2021-08-19T23:57:03.914" v="11503"/>
        <pc:sldMkLst>
          <pc:docMk/>
          <pc:sldMk cId="623035003" sldId="275"/>
        </pc:sldMkLst>
        <pc:spChg chg="mod">
          <ac:chgData name="Sean W" userId="0c3a54958d417292" providerId="LiveId" clId="{B9007A84-78DD-441F-BC5B-16063C2029BF}" dt="2021-08-14T18:13:30.870" v="5358" actId="20577"/>
          <ac:spMkLst>
            <pc:docMk/>
            <pc:sldMk cId="623035003" sldId="275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4T01:10:19.952" v="925" actId="122"/>
          <ac:spMkLst>
            <pc:docMk/>
            <pc:sldMk cId="623035003" sldId="275"/>
            <ac:spMk id="8" creationId="{EB3B7418-3059-406B-B9A4-831008E3C360}"/>
          </ac:spMkLst>
        </pc:spChg>
        <pc:picChg chg="mod">
          <ac:chgData name="Sean W" userId="0c3a54958d417292" providerId="LiveId" clId="{B9007A84-78DD-441F-BC5B-16063C2029BF}" dt="2021-08-14T02:38:35.222" v="944" actId="29295"/>
          <ac:picMkLst>
            <pc:docMk/>
            <pc:sldMk cId="623035003" sldId="275"/>
            <ac:picMk id="5" creationId="{F9DD9C9F-7999-4EC3-A391-2FC8103F7480}"/>
          </ac:picMkLst>
        </pc:picChg>
      </pc:sldChg>
      <pc:sldChg chg="modSp add mod modTransition modAnim">
        <pc:chgData name="Sean W" userId="0c3a54958d417292" providerId="LiveId" clId="{B9007A84-78DD-441F-BC5B-16063C2029BF}" dt="2021-08-19T23:57:03.914" v="11503"/>
        <pc:sldMkLst>
          <pc:docMk/>
          <pc:sldMk cId="4181467734" sldId="276"/>
        </pc:sldMkLst>
        <pc:spChg chg="mod">
          <ac:chgData name="Sean W" userId="0c3a54958d417292" providerId="LiveId" clId="{B9007A84-78DD-441F-BC5B-16063C2029BF}" dt="2021-08-14T18:09:20.721" v="5252" actId="14100"/>
          <ac:spMkLst>
            <pc:docMk/>
            <pc:sldMk cId="4181467734" sldId="276"/>
            <ac:spMk id="2" creationId="{4A0C14E9-E82E-4758-AC9A-BA40C0E9DB8B}"/>
          </ac:spMkLst>
        </pc:spChg>
      </pc:sldChg>
      <pc:sldChg chg="modSp add ord modTransition">
        <pc:chgData name="Sean W" userId="0c3a54958d417292" providerId="LiveId" clId="{B9007A84-78DD-441F-BC5B-16063C2029BF}" dt="2021-08-19T23:57:03.914" v="11503"/>
        <pc:sldMkLst>
          <pc:docMk/>
          <pc:sldMk cId="1606398228" sldId="277"/>
        </pc:sldMkLst>
        <pc:spChg chg="mod">
          <ac:chgData name="Sean W" userId="0c3a54958d417292" providerId="LiveId" clId="{B9007A84-78DD-441F-BC5B-16063C2029BF}" dt="2021-08-14T03:48:31.834" v="1008" actId="20577"/>
          <ac:spMkLst>
            <pc:docMk/>
            <pc:sldMk cId="1606398228" sldId="277"/>
            <ac:spMk id="23" creationId="{9669784A-1ABE-4CC9-BA0C-719E4EC571CC}"/>
          </ac:spMkLst>
        </pc:spChg>
      </pc:sldChg>
      <pc:sldChg chg="addSp delSp modSp add mod modTransition addAnim delAnim">
        <pc:chgData name="Sean W" userId="0c3a54958d417292" providerId="LiveId" clId="{B9007A84-78DD-441F-BC5B-16063C2029BF}" dt="2021-08-19T23:57:03.914" v="11503"/>
        <pc:sldMkLst>
          <pc:docMk/>
          <pc:sldMk cId="2773388118" sldId="278"/>
        </pc:sldMkLst>
        <pc:spChg chg="mod ord">
          <ac:chgData name="Sean W" userId="0c3a54958d417292" providerId="LiveId" clId="{B9007A84-78DD-441F-BC5B-16063C2029BF}" dt="2021-08-14T18:13:41.012" v="5365" actId="20577"/>
          <ac:spMkLst>
            <pc:docMk/>
            <pc:sldMk cId="2773388118" sldId="278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4T03:52:24.704" v="1038" actId="478"/>
          <ac:spMkLst>
            <pc:docMk/>
            <pc:sldMk cId="2773388118" sldId="278"/>
            <ac:spMk id="8" creationId="{EB3B7418-3059-406B-B9A4-831008E3C360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58" creationId="{9203DE33-2CD4-4CA8-9AF3-37C3B65133B0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60" creationId="{0AF57B88-1D4C-41FA-A761-EC1DD10C35CB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62" creationId="{D2548F45-5164-4ABB-8212-7F293FDED8D4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64" creationId="{5E81CCFB-7BEF-4186-86FB-D09450B4D02D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69" creationId="{9203DE33-2CD4-4CA8-9AF3-37C3B65133B0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71" creationId="{0AF57B88-1D4C-41FA-A761-EC1DD10C35CB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73" creationId="{D2548F45-5164-4ABB-8212-7F293FDED8D4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75" creationId="{5E81CCFB-7BEF-4186-86FB-D09450B4D02D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0" creationId="{9203DE33-2CD4-4CA8-9AF3-37C3B65133B0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2" creationId="{0AF57B88-1D4C-41FA-A761-EC1DD10C35CB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4" creationId="{D2548F45-5164-4ABB-8212-7F293FDED8D4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6" creationId="{5E81CCFB-7BEF-4186-86FB-D09450B4D02D}"/>
          </ac:spMkLst>
        </pc:spChg>
        <pc:picChg chg="add del mod">
          <ac:chgData name="Sean W" userId="0c3a54958d417292" providerId="LiveId" clId="{B9007A84-78DD-441F-BC5B-16063C2029BF}" dt="2021-08-14T04:24:39.358" v="1045" actId="478"/>
          <ac:picMkLst>
            <pc:docMk/>
            <pc:sldMk cId="2773388118" sldId="278"/>
            <ac:picMk id="4" creationId="{6C288E86-503A-4792-B261-3B6F60C07510}"/>
          </ac:picMkLst>
        </pc:picChg>
        <pc:picChg chg="del">
          <ac:chgData name="Sean W" userId="0c3a54958d417292" providerId="LiveId" clId="{B9007A84-78DD-441F-BC5B-16063C2029BF}" dt="2021-08-14T03:52:22.243" v="1037" actId="478"/>
          <ac:picMkLst>
            <pc:docMk/>
            <pc:sldMk cId="2773388118" sldId="278"/>
            <ac:picMk id="5" creationId="{F9DD9C9F-7999-4EC3-A391-2FC8103F7480}"/>
          </ac:picMkLst>
        </pc:picChg>
        <pc:picChg chg="add mod">
          <ac:chgData name="Sean W" userId="0c3a54958d417292" providerId="LiveId" clId="{B9007A84-78DD-441F-BC5B-16063C2029BF}" dt="2021-08-14T04:28:02.651" v="1050" actId="26606"/>
          <ac:picMkLst>
            <pc:docMk/>
            <pc:sldMk cId="2773388118" sldId="278"/>
            <ac:picMk id="7" creationId="{277E151B-EC5D-4292-AA6E-0BBE366DF64D}"/>
          </ac:picMkLst>
        </pc:picChg>
      </pc:sldChg>
      <pc:sldChg chg="modSp add mod modTransition modAnim">
        <pc:chgData name="Sean W" userId="0c3a54958d417292" providerId="LiveId" clId="{B9007A84-78DD-441F-BC5B-16063C2029BF}" dt="2021-08-19T23:57:03.914" v="11503"/>
        <pc:sldMkLst>
          <pc:docMk/>
          <pc:sldMk cId="1958524656" sldId="279"/>
        </pc:sldMkLst>
        <pc:spChg chg="mod">
          <ac:chgData name="Sean W" userId="0c3a54958d417292" providerId="LiveId" clId="{B9007A84-78DD-441F-BC5B-16063C2029BF}" dt="2021-08-14T18:13:50.195" v="5372" actId="20577"/>
          <ac:spMkLst>
            <pc:docMk/>
            <pc:sldMk cId="1958524656" sldId="279"/>
            <ac:spMk id="2" creationId="{4A0C14E9-E82E-4758-AC9A-BA40C0E9DB8B}"/>
          </ac:spMkLst>
        </pc:spChg>
      </pc:sldChg>
      <pc:sldChg chg="addSp delSp modSp add mod modTransition addAnim modAnim">
        <pc:chgData name="Sean W" userId="0c3a54958d417292" providerId="LiveId" clId="{B9007A84-78DD-441F-BC5B-16063C2029BF}" dt="2021-08-19T23:57:03.914" v="11503"/>
        <pc:sldMkLst>
          <pc:docMk/>
          <pc:sldMk cId="2902261826" sldId="280"/>
        </pc:sldMkLst>
        <pc:spChg chg="mod ord">
          <ac:chgData name="Sean W" userId="0c3a54958d417292" providerId="LiveId" clId="{B9007A84-78DD-441F-BC5B-16063C2029BF}" dt="2021-08-14T18:13:55.237" v="5373"/>
          <ac:spMkLst>
            <pc:docMk/>
            <pc:sldMk cId="2902261826" sldId="280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0" creationId="{9203DE33-2CD4-4CA8-9AF3-37C3B65133B0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2" creationId="{0AF57B88-1D4C-41FA-A761-EC1DD10C35CB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4" creationId="{D2548F45-5164-4ABB-8212-7F293FDED8D4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6" creationId="{5E81CCFB-7BEF-4186-86FB-D09450B4D02D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1" creationId="{9203DE33-2CD4-4CA8-9AF3-37C3B65133B0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3" creationId="{0AF57B88-1D4C-41FA-A761-EC1DD10C35CB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5" creationId="{D2548F45-5164-4ABB-8212-7F293FDED8D4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7" creationId="{5E81CCFB-7BEF-4186-86FB-D09450B4D02D}"/>
          </ac:spMkLst>
        </pc:spChg>
        <pc:picChg chg="add mod">
          <ac:chgData name="Sean W" userId="0c3a54958d417292" providerId="LiveId" clId="{B9007A84-78DD-441F-BC5B-16063C2029BF}" dt="2021-08-14T04:40:14.125" v="1107" actId="26606"/>
          <ac:picMkLst>
            <pc:docMk/>
            <pc:sldMk cId="2902261826" sldId="280"/>
            <ac:picMk id="4" creationId="{1DA26E4E-7FDF-4DAF-8316-2D56CB46639E}"/>
          </ac:picMkLst>
        </pc:picChg>
        <pc:picChg chg="del">
          <ac:chgData name="Sean W" userId="0c3a54958d417292" providerId="LiveId" clId="{B9007A84-78DD-441F-BC5B-16063C2029BF}" dt="2021-08-14T04:40:05.835" v="1102" actId="478"/>
          <ac:picMkLst>
            <pc:docMk/>
            <pc:sldMk cId="2902261826" sldId="280"/>
            <ac:picMk id="7" creationId="{277E151B-EC5D-4292-AA6E-0BBE366DF64D}"/>
          </ac:picMkLst>
        </pc:picChg>
      </pc:sldChg>
      <pc:sldChg chg="addSp delSp modSp add mod modTransition addAnim delAnim modAnim">
        <pc:chgData name="Sean W" userId="0c3a54958d417292" providerId="LiveId" clId="{B9007A84-78DD-441F-BC5B-16063C2029BF}" dt="2021-08-19T23:57:03.914" v="11503"/>
        <pc:sldMkLst>
          <pc:docMk/>
          <pc:sldMk cId="253083261" sldId="281"/>
        </pc:sldMkLst>
        <pc:spChg chg="mod or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19:18:15.088" v="5635" actId="478"/>
          <ac:spMkLst>
            <pc:docMk/>
            <pc:sldMk cId="253083261" sldId="281"/>
            <ac:spMk id="6" creationId="{492B3C8B-E270-435D-AED9-06CA2022337B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1" creationId="{9203DE33-2CD4-4CA8-9AF3-37C3B65133B0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3" creationId="{0AF57B88-1D4C-41FA-A761-EC1DD10C35CB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5" creationId="{D2548F45-5164-4ABB-8212-7F293FDED8D4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7" creationId="{5E81CCFB-7BEF-4186-86FB-D09450B4D02D}"/>
          </ac:spMkLst>
        </pc:spChg>
        <pc:spChg chg="add del">
          <ac:chgData name="Sean W" userId="0c3a54958d417292" providerId="LiveId" clId="{B9007A84-78DD-441F-BC5B-16063C2029BF}" dt="2021-08-14T18:36:37.370" v="5545" actId="26606"/>
          <ac:spMkLst>
            <pc:docMk/>
            <pc:sldMk cId="253083261" sldId="281"/>
            <ac:spMk id="102" creationId="{87CC2527-562A-4F69-B487-4371E5B243E7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6" creationId="{D2548F45-5164-4ABB-8212-7F293FDED8D4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7" creationId="{9203DE33-2CD4-4CA8-9AF3-37C3B65133B0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8" creationId="{5E81CCFB-7BEF-4186-86FB-D09450B4D02D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9" creationId="{0AF57B88-1D4C-41FA-A761-EC1DD10C35CB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14" creationId="{A4E37431-20F0-4DD6-84A9-ED2B644943A2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16" creationId="{0AE98B72-66C6-4AB4-AF0D-BA830DE86393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18" creationId="{407EAFC6-733F-403D-BB4D-05A3A28742F1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20" creationId="{17A36730-4CB0-4F61-AD11-A44C9765833F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22" creationId="{C69C79E1-F916-4929-A4F3-DE763D4BFA57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24" creationId="{767334AB-16BD-4EC7-8C6B-4B5171600933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6" creationId="{9203DE33-2CD4-4CA8-9AF3-37C3B65133B0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7" creationId="{0AF57B88-1D4C-41FA-A761-EC1DD10C35CB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8" creationId="{D2548F45-5164-4ABB-8212-7F293FDED8D4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9" creationId="{5E81CCFB-7BEF-4186-86FB-D09450B4D02D}"/>
          </ac:spMkLst>
        </pc:spChg>
        <pc:picChg chg="del">
          <ac:chgData name="Sean W" userId="0c3a54958d417292" providerId="LiveId" clId="{B9007A84-78DD-441F-BC5B-16063C2029BF}" dt="2021-08-14T18:35:29.680" v="5538" actId="478"/>
          <ac:picMkLst>
            <pc:docMk/>
            <pc:sldMk cId="253083261" sldId="281"/>
            <ac:picMk id="4" creationId="{1DA26E4E-7FDF-4DAF-8316-2D56CB46639E}"/>
          </ac:picMkLst>
        </pc:picChg>
        <pc:picChg chg="add del mod">
          <ac:chgData name="Sean W" userId="0c3a54958d417292" providerId="LiveId" clId="{B9007A84-78DD-441F-BC5B-16063C2029BF}" dt="2021-08-14T23:24:24.844" v="7076" actId="478"/>
          <ac:picMkLst>
            <pc:docMk/>
            <pc:sldMk cId="253083261" sldId="281"/>
            <ac:picMk id="5" creationId="{24290F08-BEE0-415E-B0BA-BC4F4EC49207}"/>
          </ac:picMkLst>
        </pc:picChg>
        <pc:picChg chg="add mod">
          <ac:chgData name="Sean W" userId="0c3a54958d417292" providerId="LiveId" clId="{B9007A84-78DD-441F-BC5B-16063C2029BF}" dt="2021-08-14T23:24:49.384" v="7083" actId="26606"/>
          <ac:picMkLst>
            <pc:docMk/>
            <pc:sldMk cId="253083261" sldId="281"/>
            <ac:picMk id="8" creationId="{6478621D-7E53-4766-B4C1-090D46767B13}"/>
          </ac:picMkLst>
        </pc:picChg>
        <pc:cxnChg chg="add del">
          <ac:chgData name="Sean W" userId="0c3a54958d417292" providerId="LiveId" clId="{B9007A84-78DD-441F-BC5B-16063C2029BF}" dt="2021-08-14T18:36:37.370" v="5545" actId="26606"/>
          <ac:cxnSpMkLst>
            <pc:docMk/>
            <pc:sldMk cId="253083261" sldId="281"/>
            <ac:cxnSpMk id="104" creationId="{BCDAEC91-5BCE-4B55-9CC0-43EF94CB734B}"/>
          </ac:cxnSpMkLst>
        </pc:cxn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1443096549" sldId="282"/>
        </pc:sldMkLst>
        <pc:spChg chg="add mod">
          <ac:chgData name="Sean W" userId="0c3a54958d417292" providerId="LiveId" clId="{B9007A84-78DD-441F-BC5B-16063C2029BF}" dt="2021-08-14T19:33:53.705" v="5743" actId="1076"/>
          <ac:spMkLst>
            <pc:docMk/>
            <pc:sldMk cId="1443096549" sldId="282"/>
            <ac:spMk id="2" creationId="{514E472A-1922-4A2D-B623-3D6466CBAEE9}"/>
          </ac:spMkLst>
        </pc:spChg>
        <pc:spChg chg="add mod">
          <ac:chgData name="Sean W" userId="0c3a54958d417292" providerId="LiveId" clId="{B9007A84-78DD-441F-BC5B-16063C2029BF}" dt="2021-08-14T21:01:19.726" v="6650" actId="20577"/>
          <ac:spMkLst>
            <pc:docMk/>
            <pc:sldMk cId="1443096549" sldId="282"/>
            <ac:spMk id="3" creationId="{D7D3A178-D785-42B8-B0A2-9D3FE1348D3E}"/>
          </ac:spMkLst>
        </pc:spChg>
        <pc:spChg chg="add mod">
          <ac:chgData name="Sean W" userId="0c3a54958d417292" providerId="LiveId" clId="{B9007A84-78DD-441F-BC5B-16063C2029BF}" dt="2021-08-14T19:48:27.720" v="6087" actId="20577"/>
          <ac:spMkLst>
            <pc:docMk/>
            <pc:sldMk cId="1443096549" sldId="282"/>
            <ac:spMk id="4" creationId="{0C1A70EA-7EAF-4374-9C2C-3A7C93F985F0}"/>
          </ac:spMkLst>
        </pc:spChg>
        <pc:spChg chg="add mod">
          <ac:chgData name="Sean W" userId="0c3a54958d417292" providerId="LiveId" clId="{B9007A84-78DD-441F-BC5B-16063C2029BF}" dt="2021-08-14T20:28:50.703" v="6500" actId="20577"/>
          <ac:spMkLst>
            <pc:docMk/>
            <pc:sldMk cId="1443096549" sldId="282"/>
            <ac:spMk id="5" creationId="{7C76A9B1-2C59-48BE-94E4-0F0D050D516A}"/>
          </ac:spMkLst>
        </pc:spChg>
        <pc:spChg chg="add mod">
          <ac:chgData name="Sean W" userId="0c3a54958d417292" providerId="LiveId" clId="{B9007A84-78DD-441F-BC5B-16063C2029BF}" dt="2021-08-14T20:36:49.903" v="6551" actId="20577"/>
          <ac:spMkLst>
            <pc:docMk/>
            <pc:sldMk cId="1443096549" sldId="282"/>
            <ac:spMk id="6" creationId="{745F5284-A7FB-491A-9CAF-A50D701ED414}"/>
          </ac:spMkLst>
        </pc:spChg>
        <pc:spChg chg="add mod">
          <ac:chgData name="Sean W" userId="0c3a54958d417292" providerId="LiveId" clId="{B9007A84-78DD-441F-BC5B-16063C2029BF}" dt="2021-08-14T20:58:22.193" v="6646" actId="20577"/>
          <ac:spMkLst>
            <pc:docMk/>
            <pc:sldMk cId="1443096549" sldId="282"/>
            <ac:spMk id="7" creationId="{85FDFAA9-8A26-4082-BDA1-D8D7B9013272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3481818167" sldId="283"/>
        </pc:sldMkLst>
        <pc:spChg chg="add mod">
          <ac:chgData name="Sean W" userId="0c3a54958d417292" providerId="LiveId" clId="{B9007A84-78DD-441F-BC5B-16063C2029BF}" dt="2021-08-14T16:29:51.147" v="3615" actId="20577"/>
          <ac:spMkLst>
            <pc:docMk/>
            <pc:sldMk cId="3481818167" sldId="283"/>
            <ac:spMk id="2" creationId="{AD9AC1ED-A1B8-4EB4-B6C2-5F5603C0D3DE}"/>
          </ac:spMkLst>
        </pc:spChg>
        <pc:spChg chg="add mod">
          <ac:chgData name="Sean W" userId="0c3a54958d417292" providerId="LiveId" clId="{B9007A84-78DD-441F-BC5B-16063C2029BF}" dt="2021-08-14T16:30:42.220" v="3728" actId="20577"/>
          <ac:spMkLst>
            <pc:docMk/>
            <pc:sldMk cId="3481818167" sldId="283"/>
            <ac:spMk id="3" creationId="{11BE8658-F59F-42E3-BB06-A7B32D07D1AD}"/>
          </ac:spMkLst>
        </pc:spChg>
        <pc:spChg chg="add mod">
          <ac:chgData name="Sean W" userId="0c3a54958d417292" providerId="LiveId" clId="{B9007A84-78DD-441F-BC5B-16063C2029BF}" dt="2021-08-14T16:30:50.448" v="3731" actId="20577"/>
          <ac:spMkLst>
            <pc:docMk/>
            <pc:sldMk cId="3481818167" sldId="283"/>
            <ac:spMk id="4" creationId="{194E8CBC-7C37-46B4-AA58-AFBB7EBF226A}"/>
          </ac:spMkLst>
        </pc:spChg>
        <pc:spChg chg="add mod">
          <ac:chgData name="Sean W" userId="0c3a54958d417292" providerId="LiveId" clId="{B9007A84-78DD-441F-BC5B-16063C2029BF}" dt="2021-08-14T16:31:32.362" v="3808" actId="20577"/>
          <ac:spMkLst>
            <pc:docMk/>
            <pc:sldMk cId="3481818167" sldId="283"/>
            <ac:spMk id="5" creationId="{A1ECAC07-1300-4C7B-A07C-3E6D83838782}"/>
          </ac:spMkLst>
        </pc:spChg>
        <pc:spChg chg="add mod">
          <ac:chgData name="Sean W" userId="0c3a54958d417292" providerId="LiveId" clId="{B9007A84-78DD-441F-BC5B-16063C2029BF}" dt="2021-08-14T16:32:03.127" v="3811" actId="1076"/>
          <ac:spMkLst>
            <pc:docMk/>
            <pc:sldMk cId="3481818167" sldId="283"/>
            <ac:spMk id="6" creationId="{1F6117C2-28A9-43D9-8CD8-6C27EED15631}"/>
          </ac:spMkLst>
        </pc:spChg>
        <pc:spChg chg="add mod">
          <ac:chgData name="Sean W" userId="0c3a54958d417292" providerId="LiveId" clId="{B9007A84-78DD-441F-BC5B-16063C2029BF}" dt="2021-08-14T16:32:14.798" v="3843" actId="20577"/>
          <ac:spMkLst>
            <pc:docMk/>
            <pc:sldMk cId="3481818167" sldId="283"/>
            <ac:spMk id="7" creationId="{AB51532A-0DF2-4801-B28B-5026C5A1BAD7}"/>
          </ac:spMkLst>
        </pc:spChg>
        <pc:spChg chg="add mod">
          <ac:chgData name="Sean W" userId="0c3a54958d417292" providerId="LiveId" clId="{B9007A84-78DD-441F-BC5B-16063C2029BF}" dt="2021-08-14T16:32:33.502" v="3885" actId="1076"/>
          <ac:spMkLst>
            <pc:docMk/>
            <pc:sldMk cId="3481818167" sldId="283"/>
            <ac:spMk id="8" creationId="{D9DF483D-6BD9-4A05-AF29-BAA83BFF8F3C}"/>
          </ac:spMkLst>
        </pc:spChg>
        <pc:spChg chg="add mod">
          <ac:chgData name="Sean W" userId="0c3a54958d417292" providerId="LiveId" clId="{B9007A84-78DD-441F-BC5B-16063C2029BF}" dt="2021-08-14T16:33:11.250" v="3977" actId="20577"/>
          <ac:spMkLst>
            <pc:docMk/>
            <pc:sldMk cId="3481818167" sldId="283"/>
            <ac:spMk id="9" creationId="{4FE4F9E0-178A-46B0-A610-9A115FAB22B2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3175099503" sldId="284"/>
        </pc:sldMkLst>
        <pc:spChg chg="add mod">
          <ac:chgData name="Sean W" userId="0c3a54958d417292" providerId="LiveId" clId="{B9007A84-78DD-441F-BC5B-16063C2029BF}" dt="2021-08-14T16:22:56.147" v="3406" actId="20577"/>
          <ac:spMkLst>
            <pc:docMk/>
            <pc:sldMk cId="3175099503" sldId="284"/>
            <ac:spMk id="2" creationId="{3F5FF0C6-D673-4096-BC69-EF101F5D0B29}"/>
          </ac:spMkLst>
        </pc:spChg>
        <pc:spChg chg="add mod">
          <ac:chgData name="Sean W" userId="0c3a54958d417292" providerId="LiveId" clId="{B9007A84-78DD-441F-BC5B-16063C2029BF}" dt="2021-08-14T16:26:52.567" v="3600" actId="1076"/>
          <ac:spMkLst>
            <pc:docMk/>
            <pc:sldMk cId="3175099503" sldId="284"/>
            <ac:spMk id="3" creationId="{BAC45628-7F2F-415B-BEED-0E3DF3D05F3C}"/>
          </ac:spMkLst>
        </pc:spChg>
        <pc:spChg chg="add mod">
          <ac:chgData name="Sean W" userId="0c3a54958d417292" providerId="LiveId" clId="{B9007A84-78DD-441F-BC5B-16063C2029BF}" dt="2021-08-14T16:25:42.514" v="3598" actId="20577"/>
          <ac:spMkLst>
            <pc:docMk/>
            <pc:sldMk cId="3175099503" sldId="284"/>
            <ac:spMk id="4" creationId="{1602B429-1A4B-4074-AB2D-0FD428627BDB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2346264031" sldId="285"/>
        </pc:sldMkLst>
        <pc:spChg chg="add mod">
          <ac:chgData name="Sean W" userId="0c3a54958d417292" providerId="LiveId" clId="{B9007A84-78DD-441F-BC5B-16063C2029BF}" dt="2021-08-14T16:17:25.972" v="2798" actId="1076"/>
          <ac:spMkLst>
            <pc:docMk/>
            <pc:sldMk cId="2346264031" sldId="285"/>
            <ac:spMk id="2" creationId="{E8276353-BA35-45D1-BF79-A04CB39FB9A4}"/>
          </ac:spMkLst>
        </pc:spChg>
        <pc:spChg chg="add mod">
          <ac:chgData name="Sean W" userId="0c3a54958d417292" providerId="LiveId" clId="{B9007A84-78DD-441F-BC5B-16063C2029BF}" dt="2021-08-14T16:19:09.377" v="3126" actId="20577"/>
          <ac:spMkLst>
            <pc:docMk/>
            <pc:sldMk cId="2346264031" sldId="285"/>
            <ac:spMk id="3" creationId="{8462B093-2FCA-4174-B32F-885C7DD3B986}"/>
          </ac:spMkLst>
        </pc:spChg>
        <pc:spChg chg="add mod">
          <ac:chgData name="Sean W" userId="0c3a54958d417292" providerId="LiveId" clId="{B9007A84-78DD-441F-BC5B-16063C2029BF}" dt="2021-08-14T16:20:38.069" v="3268" actId="5793"/>
          <ac:spMkLst>
            <pc:docMk/>
            <pc:sldMk cId="2346264031" sldId="285"/>
            <ac:spMk id="4" creationId="{8B0AEEC9-3E95-46C5-B5F3-4CE1AB008881}"/>
          </ac:spMkLst>
        </pc:spChg>
        <pc:spChg chg="add mod">
          <ac:chgData name="Sean W" userId="0c3a54958d417292" providerId="LiveId" clId="{B9007A84-78DD-441F-BC5B-16063C2029BF}" dt="2021-08-14T16:21:05.857" v="3334" actId="5793"/>
          <ac:spMkLst>
            <pc:docMk/>
            <pc:sldMk cId="2346264031" sldId="285"/>
            <ac:spMk id="5" creationId="{F102F643-84D3-4060-B22C-42CA28276332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3430439311" sldId="286"/>
        </pc:sldMkLst>
        <pc:spChg chg="add mod">
          <ac:chgData name="Sean W" userId="0c3a54958d417292" providerId="LiveId" clId="{B9007A84-78DD-441F-BC5B-16063C2029BF}" dt="2021-08-14T19:59:35.082" v="6263" actId="20577"/>
          <ac:spMkLst>
            <pc:docMk/>
            <pc:sldMk cId="3430439311" sldId="286"/>
            <ac:spMk id="2" creationId="{E5EBCF7C-312E-47DC-A7E8-0C1BA2C5215B}"/>
          </ac:spMkLst>
        </pc:spChg>
        <pc:spChg chg="add mod">
          <ac:chgData name="Sean W" userId="0c3a54958d417292" providerId="LiveId" clId="{B9007A84-78DD-441F-BC5B-16063C2029BF}" dt="2021-08-14T20:27:50.436" v="6457" actId="1076"/>
          <ac:spMkLst>
            <pc:docMk/>
            <pc:sldMk cId="3430439311" sldId="286"/>
            <ac:spMk id="3" creationId="{8804D6C4-DD8E-4D19-B7CA-CAC1C1BE578D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2879393555" sldId="287"/>
        </pc:sldMkLst>
        <pc:spChg chg="add mod">
          <ac:chgData name="Sean W" userId="0c3a54958d417292" providerId="LiveId" clId="{B9007A84-78DD-441F-BC5B-16063C2029BF}" dt="2021-08-14T17:30:30.642" v="4925" actId="20577"/>
          <ac:spMkLst>
            <pc:docMk/>
            <pc:sldMk cId="2879393555" sldId="287"/>
            <ac:spMk id="2" creationId="{68672883-A784-471C-A2D1-364C072E1AAD}"/>
          </ac:spMkLst>
        </pc:spChg>
        <pc:spChg chg="add mod">
          <ac:chgData name="Sean W" userId="0c3a54958d417292" providerId="LiveId" clId="{B9007A84-78DD-441F-BC5B-16063C2029BF}" dt="2021-08-14T17:32:20.530" v="5131" actId="20577"/>
          <ac:spMkLst>
            <pc:docMk/>
            <pc:sldMk cId="2879393555" sldId="287"/>
            <ac:spMk id="3" creationId="{F62DECAE-C666-4087-9A38-E7E9C5439C03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1051493495" sldId="288"/>
        </pc:sldMkLst>
        <pc:spChg chg="add mod">
          <ac:chgData name="Sean W" userId="0c3a54958d417292" providerId="LiveId" clId="{B9007A84-78DD-441F-BC5B-16063C2029BF}" dt="2021-08-14T17:09:24.223" v="4588" actId="20577"/>
          <ac:spMkLst>
            <pc:docMk/>
            <pc:sldMk cId="1051493495" sldId="288"/>
            <ac:spMk id="2" creationId="{769EFBE0-2A98-4693-87EA-0D201DCC977B}"/>
          </ac:spMkLst>
        </pc:spChg>
        <pc:spChg chg="add mod">
          <ac:chgData name="Sean W" userId="0c3a54958d417292" providerId="LiveId" clId="{B9007A84-78DD-441F-BC5B-16063C2029BF}" dt="2021-08-14T17:07:54.943" v="4454" actId="1076"/>
          <ac:spMkLst>
            <pc:docMk/>
            <pc:sldMk cId="1051493495" sldId="288"/>
            <ac:spMk id="3" creationId="{2DA5BE57-D8AD-495F-A7BF-E6F4BB31C3A3}"/>
          </ac:spMkLst>
        </pc:spChg>
        <pc:spChg chg="add mod">
          <ac:chgData name="Sean W" userId="0c3a54958d417292" providerId="LiveId" clId="{B9007A84-78DD-441F-BC5B-16063C2029BF}" dt="2021-08-14T17:11:42.896" v="4752" actId="20577"/>
          <ac:spMkLst>
            <pc:docMk/>
            <pc:sldMk cId="1051493495" sldId="288"/>
            <ac:spMk id="4" creationId="{8458246B-5A02-4B37-8CFB-E1DDD074377E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1233737686" sldId="289"/>
        </pc:sldMkLst>
        <pc:spChg chg="add mod">
          <ac:chgData name="Sean W" userId="0c3a54958d417292" providerId="LiveId" clId="{B9007A84-78DD-441F-BC5B-16063C2029BF}" dt="2021-08-14T17:28:13.395" v="4758"/>
          <ac:spMkLst>
            <pc:docMk/>
            <pc:sldMk cId="1233737686" sldId="289"/>
            <ac:spMk id="4" creationId="{13085C88-6966-4DE4-AEAF-6DAF3D96C204}"/>
          </ac:spMkLst>
        </pc:spChg>
        <pc:picChg chg="add mod">
          <ac:chgData name="Sean W" userId="0c3a54958d417292" providerId="LiveId" clId="{B9007A84-78DD-441F-BC5B-16063C2029BF}" dt="2021-08-14T17:21:47.663" v="4756" actId="1076"/>
          <ac:picMkLst>
            <pc:docMk/>
            <pc:sldMk cId="1233737686" sldId="289"/>
            <ac:picMk id="3" creationId="{38555906-F78D-49F7-9ECC-7F9B9F08AD83}"/>
          </ac:picMkLst>
        </pc:picChg>
      </pc:sldChg>
      <pc:sldChg chg="add del">
        <pc:chgData name="Sean W" userId="0c3a54958d417292" providerId="LiveId" clId="{B9007A84-78DD-441F-BC5B-16063C2029BF}" dt="2021-08-15T04:05:02.734" v="10641" actId="2696"/>
        <pc:sldMkLst>
          <pc:docMk/>
          <pc:sldMk cId="1703804464" sldId="290"/>
        </pc:sldMkLst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1649754167" sldId="291"/>
        </pc:sldMkLst>
        <pc:spChg chg="add mod">
          <ac:chgData name="Sean W" userId="0c3a54958d417292" providerId="LiveId" clId="{B9007A84-78DD-441F-BC5B-16063C2029BF}" dt="2021-08-15T05:16:26.169" v="11445" actId="20577"/>
          <ac:spMkLst>
            <pc:docMk/>
            <pc:sldMk cId="1649754167" sldId="291"/>
            <ac:spMk id="14" creationId="{D121C487-23DF-4304-A93B-45E90AD20E00}"/>
          </ac:spMkLst>
        </pc:spChg>
        <pc:spChg chg="del mod ord">
          <ac:chgData name="Sean W" userId="0c3a54958d417292" providerId="LiveId" clId="{B9007A84-78DD-441F-BC5B-16063C2029BF}" dt="2021-08-15T05:16:18.026" v="11431" actId="478"/>
          <ac:spMkLst>
            <pc:docMk/>
            <pc:sldMk cId="1649754167" sldId="291"/>
            <ac:spMk id="23" creationId="{9669784A-1ABE-4CC9-BA0C-719E4EC571CC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36" creationId="{9203DE33-2CD4-4CA8-9AF3-37C3B65133B0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38" creationId="{0AF57B88-1D4C-41FA-A761-EC1DD10C35CB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0" creationId="{D2548F45-5164-4ABB-8212-7F293FDED8D4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2" creationId="{5E81CCFB-7BEF-4186-86FB-D09450B4D02D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7" creationId="{9203DE33-2CD4-4CA8-9AF3-37C3B65133B0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9" creationId="{0AF57B88-1D4C-41FA-A761-EC1DD10C35CB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51" creationId="{D2548F45-5164-4ABB-8212-7F293FDED8D4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53" creationId="{5E81CCFB-7BEF-4186-86FB-D09450B4D02D}"/>
          </ac:spMkLst>
        </pc:spChg>
        <pc:picChg chg="add mod">
          <ac:chgData name="Sean W" userId="0c3a54958d417292" providerId="LiveId" clId="{B9007A84-78DD-441F-BC5B-16063C2029BF}" dt="2021-08-14T18:02:25.927" v="5162" actId="26606"/>
          <ac:picMkLst>
            <pc:docMk/>
            <pc:sldMk cId="1649754167" sldId="291"/>
            <ac:picMk id="3" creationId="{DB181174-D3EA-4625-AA5A-86B379BC1BC4}"/>
          </ac:picMkLst>
        </pc:picChg>
        <pc:picChg chg="del">
          <ac:chgData name="Sean W" userId="0c3a54958d417292" providerId="LiveId" clId="{B9007A84-78DD-441F-BC5B-16063C2029BF}" dt="2021-08-14T18:02:16.653" v="5157" actId="478"/>
          <ac:picMkLst>
            <pc:docMk/>
            <pc:sldMk cId="1649754167" sldId="291"/>
            <ac:picMk id="4" creationId="{98EAB745-FEA5-4B70-8E64-6AD69E9848A3}"/>
          </ac:picMkLst>
        </pc:picChg>
      </pc:sldChg>
      <pc:sldChg chg="delSp add del mod">
        <pc:chgData name="Sean W" userId="0c3a54958d417292" providerId="LiveId" clId="{B9007A84-78DD-441F-BC5B-16063C2029BF}" dt="2021-08-15T04:05:02.734" v="10641" actId="2696"/>
        <pc:sldMkLst>
          <pc:docMk/>
          <pc:sldMk cId="2201423684" sldId="292"/>
        </pc:sldMkLst>
        <pc:picChg chg="del">
          <ac:chgData name="Sean W" userId="0c3a54958d417292" providerId="LiveId" clId="{B9007A84-78DD-441F-BC5B-16063C2029BF}" dt="2021-08-14T18:21:15.486" v="5400" actId="21"/>
          <ac:picMkLst>
            <pc:docMk/>
            <pc:sldMk cId="2201423684" sldId="292"/>
            <ac:picMk id="6" creationId="{E5345EE8-FE90-49AA-A698-A4A2700A2268}"/>
          </ac:picMkLst>
        </pc:picChg>
      </pc:sldChg>
      <pc:sldChg chg="add del ord">
        <pc:chgData name="Sean W" userId="0c3a54958d417292" providerId="LiveId" clId="{B9007A84-78DD-441F-BC5B-16063C2029BF}" dt="2021-08-15T05:00:25.509" v="11392" actId="2696"/>
        <pc:sldMkLst>
          <pc:docMk/>
          <pc:sldMk cId="4109914832" sldId="293"/>
        </pc:sldMkLst>
      </pc:sldChg>
      <pc:sldChg chg="addSp delSp modSp new mod ord modTransition setBg">
        <pc:chgData name="Sean W" userId="0c3a54958d417292" providerId="LiveId" clId="{B9007A84-78DD-441F-BC5B-16063C2029BF}" dt="2021-08-19T23:57:03.914" v="11503"/>
        <pc:sldMkLst>
          <pc:docMk/>
          <pc:sldMk cId="1561968873" sldId="294"/>
        </pc:sldMkLst>
        <pc:spChg chg="del">
          <ac:chgData name="Sean W" userId="0c3a54958d417292" providerId="LiveId" clId="{B9007A84-78DD-441F-BC5B-16063C2029BF}" dt="2021-08-14T18:20:38.344" v="5394" actId="478"/>
          <ac:spMkLst>
            <pc:docMk/>
            <pc:sldMk cId="1561968873" sldId="294"/>
            <ac:spMk id="2" creationId="{444C55D2-D4F4-4F8C-B425-4D44C747EBAF}"/>
          </ac:spMkLst>
        </pc:spChg>
        <pc:spChg chg="del">
          <ac:chgData name="Sean W" userId="0c3a54958d417292" providerId="LiveId" clId="{B9007A84-78DD-441F-BC5B-16063C2029BF}" dt="2021-08-14T18:20:37.458" v="5393" actId="478"/>
          <ac:spMkLst>
            <pc:docMk/>
            <pc:sldMk cId="1561968873" sldId="294"/>
            <ac:spMk id="3" creationId="{095C8519-253A-494D-9BF2-EA4C66B12424}"/>
          </ac:spMkLst>
        </pc:spChg>
        <pc:spChg chg="add del">
          <ac:chgData name="Sean W" userId="0c3a54958d417292" providerId="LiveId" clId="{B9007A84-78DD-441F-BC5B-16063C2029BF}" dt="2021-08-14T23:31:13.885" v="7201" actId="478"/>
          <ac:spMkLst>
            <pc:docMk/>
            <pc:sldMk cId="1561968873" sldId="294"/>
            <ac:spMk id="14" creationId="{E79B8657-5265-4399-B9B9-40AEA642A9CC}"/>
          </ac:spMkLst>
        </pc:spChg>
        <pc:spChg chg="add mod">
          <ac:chgData name="Sean W" userId="0c3a54958d417292" providerId="LiveId" clId="{B9007A84-78DD-441F-BC5B-16063C2029BF}" dt="2021-08-14T23:41:49.691" v="7401" actId="20577"/>
          <ac:spMkLst>
            <pc:docMk/>
            <pc:sldMk cId="1561968873" sldId="294"/>
            <ac:spMk id="16" creationId="{4F3082A3-F8BB-4F7C-AA5E-69FD2B67C7F5}"/>
          </ac:spMkLst>
        </pc:spChg>
        <pc:spChg chg="add">
          <ac:chgData name="Sean W" userId="0c3a54958d417292" providerId="LiveId" clId="{B9007A84-78DD-441F-BC5B-16063C2029BF}" dt="2021-08-14T22:36:51.546" v="6899" actId="26606"/>
          <ac:spMkLst>
            <pc:docMk/>
            <pc:sldMk cId="1561968873" sldId="294"/>
            <ac:spMk id="18" creationId="{9A72E43A-2FC3-43A9-8E8E-0BF749E66E4F}"/>
          </ac:spMkLst>
        </pc:spChg>
        <pc:picChg chg="add mod or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5" creationId="{75FB0788-0FA5-4D8A-A40C-C52DEAD5E536}"/>
          </ac:picMkLst>
        </pc:picChg>
        <pc:picChg chg="add mod or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7" creationId="{339F83AA-0586-47EA-A230-688DAA2351FB}"/>
          </ac:picMkLst>
        </pc:picChg>
        <pc:picChg chg="add mo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9" creationId="{B2B51440-6244-4847-B335-3C47D3844736}"/>
          </ac:picMkLst>
        </pc:picChg>
        <pc:picChg chg="add mo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11" creationId="{DAB3E101-7FCE-4A9A-9FB7-D462A6156472}"/>
          </ac:picMkLst>
        </pc:picChg>
        <pc:picChg chg="add mo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13" creationId="{F539CDEF-E84B-4E28-9DEA-941B0C88AF43}"/>
          </ac:picMkLst>
        </pc:picChg>
      </pc:sldChg>
      <pc:sldChg chg="addSp delSp modSp add mod ord modTransition">
        <pc:chgData name="Sean W" userId="0c3a54958d417292" providerId="LiveId" clId="{B9007A84-78DD-441F-BC5B-16063C2029BF}" dt="2021-08-19T23:57:03.914" v="11503"/>
        <pc:sldMkLst>
          <pc:docMk/>
          <pc:sldMk cId="438258447" sldId="295"/>
        </pc:sldMkLst>
        <pc:spChg chg="add del mod">
          <ac:chgData name="Sean W" userId="0c3a54958d417292" providerId="LiveId" clId="{B9007A84-78DD-441F-BC5B-16063C2029BF}" dt="2021-08-14T23:17:32.944" v="7075" actId="478"/>
          <ac:spMkLst>
            <pc:docMk/>
            <pc:sldMk cId="438258447" sldId="295"/>
            <ac:spMk id="2" creationId="{A016B37C-0503-4627-B99C-F74266F95CA3}"/>
          </ac:spMkLst>
        </pc:spChg>
        <pc:spChg chg="mod">
          <ac:chgData name="Sean W" userId="0c3a54958d417292" providerId="LiveId" clId="{B9007A84-78DD-441F-BC5B-16063C2029BF}" dt="2021-08-14T23:12:10.294" v="7069" actId="207"/>
          <ac:spMkLst>
            <pc:docMk/>
            <pc:sldMk cId="438258447" sldId="295"/>
            <ac:spMk id="6" creationId="{9F4C1E7B-916E-4597-8489-675ACD104C97}"/>
          </ac:spMkLst>
        </pc:spChg>
        <pc:spChg chg="add mod">
          <ac:chgData name="Sean W" userId="0c3a54958d417292" providerId="LiveId" clId="{B9007A84-78DD-441F-BC5B-16063C2029BF}" dt="2021-08-15T05:16:36.385" v="11462" actId="20577"/>
          <ac:spMkLst>
            <pc:docMk/>
            <pc:sldMk cId="438258447" sldId="295"/>
            <ac:spMk id="10" creationId="{C31FCF3F-B190-4EAB-9B0D-38B620899177}"/>
          </ac:spMkLst>
        </pc:spChg>
        <pc:spChg chg="del mod">
          <ac:chgData name="Sean W" userId="0c3a54958d417292" providerId="LiveId" clId="{B9007A84-78DD-441F-BC5B-16063C2029BF}" dt="2021-08-15T05:16:30.710" v="11446" actId="478"/>
          <ac:spMkLst>
            <pc:docMk/>
            <pc:sldMk cId="438258447" sldId="295"/>
            <ac:spMk id="11" creationId="{F462875C-8DBE-43CD-A7B2-1B8442AF30E6}"/>
          </ac:spMkLst>
        </pc:spChg>
      </pc:sldChg>
      <pc:sldChg chg="modSp add del mod modAnim">
        <pc:chgData name="Sean W" userId="0c3a54958d417292" providerId="LiveId" clId="{B9007A84-78DD-441F-BC5B-16063C2029BF}" dt="2021-08-14T23:26:32.992" v="7122" actId="2696"/>
        <pc:sldMkLst>
          <pc:docMk/>
          <pc:sldMk cId="1973661122" sldId="296"/>
        </pc:sldMkLst>
        <pc:spChg chg="mod">
          <ac:chgData name="Sean W" userId="0c3a54958d417292" providerId="LiveId" clId="{B9007A84-78DD-441F-BC5B-16063C2029BF}" dt="2021-08-14T22:41:52.344" v="6926" actId="1076"/>
          <ac:spMkLst>
            <pc:docMk/>
            <pc:sldMk cId="1973661122" sldId="296"/>
            <ac:spMk id="6" creationId="{492B3C8B-E270-435D-AED9-06CA2022337B}"/>
          </ac:spMkLst>
        </pc:spChg>
        <pc:picChg chg="mod">
          <ac:chgData name="Sean W" userId="0c3a54958d417292" providerId="LiveId" clId="{B9007A84-78DD-441F-BC5B-16063C2029BF}" dt="2021-08-14T22:42:06.998" v="6927" actId="29295"/>
          <ac:picMkLst>
            <pc:docMk/>
            <pc:sldMk cId="1973661122" sldId="296"/>
            <ac:picMk id="5" creationId="{24290F08-BEE0-415E-B0BA-BC4F4EC49207}"/>
          </ac:picMkLst>
        </pc:pic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2404021043" sldId="297"/>
        </pc:sldMkLst>
        <pc:spChg chg="add mod">
          <ac:chgData name="Sean W" userId="0c3a54958d417292" providerId="LiveId" clId="{B9007A84-78DD-441F-BC5B-16063C2029BF}" dt="2021-08-14T21:51:09.483" v="6878" actId="5793"/>
          <ac:spMkLst>
            <pc:docMk/>
            <pc:sldMk cId="2404021043" sldId="297"/>
            <ac:spMk id="2" creationId="{F0414820-E8C6-4B8A-9CE7-DF7ED9482354}"/>
          </ac:spMkLst>
        </pc:spChg>
      </pc:sldChg>
      <pc:sldChg chg="addSp delSp modSp add mod modTransition addAnim modAnim">
        <pc:chgData name="Sean W" userId="0c3a54958d417292" providerId="LiveId" clId="{B9007A84-78DD-441F-BC5B-16063C2029BF}" dt="2021-08-19T23:57:03.914" v="11503"/>
        <pc:sldMkLst>
          <pc:docMk/>
          <pc:sldMk cId="3723236619" sldId="298"/>
        </pc:sldMkLst>
        <pc:spChg chg="mod or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4T23:08:08.165" v="6943" actId="478"/>
          <ac:spMkLst>
            <pc:docMk/>
            <pc:sldMk cId="3723236619" sldId="298"/>
            <ac:spMk id="6" creationId="{492B3C8B-E270-435D-AED9-06CA2022337B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6" creationId="{D2548F45-5164-4ABB-8212-7F293FDED8D4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7" creationId="{9203DE33-2CD4-4CA8-9AF3-37C3B65133B0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8" creationId="{5E81CCFB-7BEF-4186-86FB-D09450B4D02D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9" creationId="{0AF57B88-1D4C-41FA-A761-EC1DD10C35CB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14" creationId="{9203DE33-2CD4-4CA8-9AF3-37C3B65133B0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16" creationId="{0AF57B88-1D4C-41FA-A761-EC1DD10C35CB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18" creationId="{D2548F45-5164-4ABB-8212-7F293FDED8D4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20" creationId="{5E81CCFB-7BEF-4186-86FB-D09450B4D02D}"/>
          </ac:spMkLst>
        </pc:spChg>
        <pc:picChg chg="add mod">
          <ac:chgData name="Sean W" userId="0c3a54958d417292" providerId="LiveId" clId="{B9007A84-78DD-441F-BC5B-16063C2029BF}" dt="2021-08-14T23:08:34.334" v="6969" actId="26606"/>
          <ac:picMkLst>
            <pc:docMk/>
            <pc:sldMk cId="3723236619" sldId="298"/>
            <ac:picMk id="4" creationId="{DDDC7762-C88A-45DD-BA70-EA22D547DFB2}"/>
          </ac:picMkLst>
        </pc:picChg>
        <pc:picChg chg="del">
          <ac:chgData name="Sean W" userId="0c3a54958d417292" providerId="LiveId" clId="{B9007A84-78DD-441F-BC5B-16063C2029BF}" dt="2021-08-14T23:08:09.092" v="6944" actId="478"/>
          <ac:picMkLst>
            <pc:docMk/>
            <pc:sldMk cId="3723236619" sldId="298"/>
            <ac:picMk id="5" creationId="{24290F08-BEE0-415E-B0BA-BC4F4EC49207}"/>
          </ac:picMkLst>
        </pc:pic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2905576881" sldId="299"/>
        </pc:sldMkLst>
        <pc:spChg chg="add mod">
          <ac:chgData name="Sean W" userId="0c3a54958d417292" providerId="LiveId" clId="{B9007A84-78DD-441F-BC5B-16063C2029BF}" dt="2021-08-15T05:16:47.669" v="11479" actId="20577"/>
          <ac:spMkLst>
            <pc:docMk/>
            <pc:sldMk cId="2905576881" sldId="299"/>
            <ac:spMk id="10" creationId="{05B32A8F-F468-45B2-A2E2-98E1B6B883CF}"/>
          </ac:spMkLst>
        </pc:spChg>
        <pc:spChg chg="del mod">
          <ac:chgData name="Sean W" userId="0c3a54958d417292" providerId="LiveId" clId="{B9007A84-78DD-441F-BC5B-16063C2029BF}" dt="2021-08-15T05:16:41.581" v="11463" actId="478"/>
          <ac:spMkLst>
            <pc:docMk/>
            <pc:sldMk cId="2905576881" sldId="299"/>
            <ac:spMk id="11" creationId="{F462875C-8DBE-43CD-A7B2-1B8442AF30E6}"/>
          </ac:spMkLst>
        </pc:spChg>
      </pc:sldChg>
      <pc:sldChg chg="addSp modSp add mod modTransition">
        <pc:chgData name="Sean W" userId="0c3a54958d417292" providerId="LiveId" clId="{B9007A84-78DD-441F-BC5B-16063C2029BF}" dt="2021-08-20T00:29:44.267" v="11752" actId="207"/>
        <pc:sldMkLst>
          <pc:docMk/>
          <pc:sldMk cId="1836480110" sldId="300"/>
        </pc:sldMkLst>
        <pc:spChg chg="add mod">
          <ac:chgData name="Sean W" userId="0c3a54958d417292" providerId="LiveId" clId="{B9007A84-78DD-441F-BC5B-16063C2029BF}" dt="2021-08-20T00:29:44.267" v="11752" actId="207"/>
          <ac:spMkLst>
            <pc:docMk/>
            <pc:sldMk cId="1836480110" sldId="300"/>
            <ac:spMk id="9" creationId="{AEF1395C-FEF0-4663-A2F3-43B072AFBFE5}"/>
          </ac:spMkLst>
        </pc:spChg>
        <pc:picChg chg="mod">
          <ac:chgData name="Sean W" userId="0c3a54958d417292" providerId="LiveId" clId="{B9007A84-78DD-441F-BC5B-16063C2029BF}" dt="2021-08-14T23:25:15.939" v="7087" actId="29295"/>
          <ac:picMkLst>
            <pc:docMk/>
            <pc:sldMk cId="1836480110" sldId="300"/>
            <ac:picMk id="8" creationId="{6478621D-7E53-4766-B4C1-090D46767B13}"/>
          </ac:picMkLst>
        </pc:picChg>
      </pc:sldChg>
      <pc:sldChg chg="addSp modSp add del mod ord">
        <pc:chgData name="Sean W" userId="0c3a54958d417292" providerId="LiveId" clId="{B9007A84-78DD-441F-BC5B-16063C2029BF}" dt="2021-08-15T01:10:20.819" v="7491" actId="47"/>
        <pc:sldMkLst>
          <pc:docMk/>
          <pc:sldMk cId="2066098519" sldId="301"/>
        </pc:sldMkLst>
        <pc:spChg chg="add mod">
          <ac:chgData name="Sean W" userId="0c3a54958d417292" providerId="LiveId" clId="{B9007A84-78DD-441F-BC5B-16063C2029BF}" dt="2021-08-15T01:06:14.312" v="7440" actId="1076"/>
          <ac:spMkLst>
            <pc:docMk/>
            <pc:sldMk cId="2066098519" sldId="301"/>
            <ac:spMk id="6" creationId="{B2886463-1FCB-44B8-BE17-6691CF39AF22}"/>
          </ac:spMkLst>
        </pc:spChg>
        <pc:spChg chg="add mod">
          <ac:chgData name="Sean W" userId="0c3a54958d417292" providerId="LiveId" clId="{B9007A84-78DD-441F-BC5B-16063C2029BF}" dt="2021-08-15T01:06:08.096" v="7438" actId="1076"/>
          <ac:spMkLst>
            <pc:docMk/>
            <pc:sldMk cId="2066098519" sldId="301"/>
            <ac:spMk id="7" creationId="{008237B8-DBBC-414D-A81D-A1F3E93B48D5}"/>
          </ac:spMkLst>
        </pc:spChg>
        <pc:picChg chg="add mod">
          <ac:chgData name="Sean W" userId="0c3a54958d417292" providerId="LiveId" clId="{B9007A84-78DD-441F-BC5B-16063C2029BF}" dt="2021-08-15T01:04:59.685" v="7413" actId="14100"/>
          <ac:picMkLst>
            <pc:docMk/>
            <pc:sldMk cId="2066098519" sldId="301"/>
            <ac:picMk id="3" creationId="{01E2E986-1D9E-47A4-89FF-6737D755255A}"/>
          </ac:picMkLst>
        </pc:picChg>
        <pc:picChg chg="add mod">
          <ac:chgData name="Sean W" userId="0c3a54958d417292" providerId="LiveId" clId="{B9007A84-78DD-441F-BC5B-16063C2029BF}" dt="2021-08-15T01:05:28.030" v="7420" actId="14100"/>
          <ac:picMkLst>
            <pc:docMk/>
            <pc:sldMk cId="2066098519" sldId="301"/>
            <ac:picMk id="5" creationId="{E6307B8E-C71A-45C6-8033-D0E729218EE5}"/>
          </ac:picMkLst>
        </pc:picChg>
      </pc:sldChg>
      <pc:sldChg chg="addSp delSp modSp add del mod ord">
        <pc:chgData name="Sean W" userId="0c3a54958d417292" providerId="LiveId" clId="{B9007A84-78DD-441F-BC5B-16063C2029BF}" dt="2021-08-15T01:08:39.209" v="7478" actId="2696"/>
        <pc:sldMkLst>
          <pc:docMk/>
          <pc:sldMk cId="600532925" sldId="302"/>
        </pc:sldMkLst>
        <pc:spChg chg="add mod ord">
          <ac:chgData name="Sean W" userId="0c3a54958d417292" providerId="LiveId" clId="{B9007A84-78DD-441F-BC5B-16063C2029BF}" dt="2021-08-15T01:07:05.253" v="7452" actId="14100"/>
          <ac:spMkLst>
            <pc:docMk/>
            <pc:sldMk cId="600532925" sldId="302"/>
            <ac:spMk id="2" creationId="{05A948DC-84A1-4DA9-A5BC-5832808E7C8F}"/>
          </ac:spMkLst>
        </pc:spChg>
        <pc:spChg chg="del">
          <ac:chgData name="Sean W" userId="0c3a54958d417292" providerId="LiveId" clId="{B9007A84-78DD-441F-BC5B-16063C2029BF}" dt="2021-08-15T01:06:33.258" v="7443" actId="478"/>
          <ac:spMkLst>
            <pc:docMk/>
            <pc:sldMk cId="600532925" sldId="302"/>
            <ac:spMk id="6" creationId="{B2886463-1FCB-44B8-BE17-6691CF39AF22}"/>
          </ac:spMkLst>
        </pc:spChg>
        <pc:spChg chg="del">
          <ac:chgData name="Sean W" userId="0c3a54958d417292" providerId="LiveId" clId="{B9007A84-78DD-441F-BC5B-16063C2029BF}" dt="2021-08-15T01:06:35.665" v="7444" actId="478"/>
          <ac:spMkLst>
            <pc:docMk/>
            <pc:sldMk cId="600532925" sldId="302"/>
            <ac:spMk id="7" creationId="{008237B8-DBBC-414D-A81D-A1F3E93B48D5}"/>
          </ac:spMkLst>
        </pc:spChg>
        <pc:picChg chg="del">
          <ac:chgData name="Sean W" userId="0c3a54958d417292" providerId="LiveId" clId="{B9007A84-78DD-441F-BC5B-16063C2029BF}" dt="2021-08-15T01:06:32.356" v="7442" actId="478"/>
          <ac:picMkLst>
            <pc:docMk/>
            <pc:sldMk cId="600532925" sldId="302"/>
            <ac:picMk id="5" creationId="{E6307B8E-C71A-45C6-8033-D0E729218EE5}"/>
          </ac:picMkLst>
        </pc:picChg>
      </pc:sldChg>
      <pc:sldChg chg="addSp delSp modSp add mod ord modTransition">
        <pc:chgData name="Sean W" userId="0c3a54958d417292" providerId="LiveId" clId="{B9007A84-78DD-441F-BC5B-16063C2029BF}" dt="2021-08-19T23:57:03.914" v="11503"/>
        <pc:sldMkLst>
          <pc:docMk/>
          <pc:sldMk cId="2343602180" sldId="303"/>
        </pc:sldMkLst>
        <pc:spChg chg="mod">
          <ac:chgData name="Sean W" userId="0c3a54958d417292" providerId="LiveId" clId="{B9007A84-78DD-441F-BC5B-16063C2029BF}" dt="2021-08-15T01:08:32.333" v="7477" actId="20577"/>
          <ac:spMkLst>
            <pc:docMk/>
            <pc:sldMk cId="2343602180" sldId="303"/>
            <ac:spMk id="2" creationId="{4A0C14E9-E82E-4758-AC9A-BA40C0E9DB8B}"/>
          </ac:spMkLst>
        </pc:spChg>
        <pc:picChg chg="del">
          <ac:chgData name="Sean W" userId="0c3a54958d417292" providerId="LiveId" clId="{B9007A84-78DD-441F-BC5B-16063C2029BF}" dt="2021-08-15T01:09:15.552" v="7479" actId="478"/>
          <ac:picMkLst>
            <pc:docMk/>
            <pc:sldMk cId="2343602180" sldId="303"/>
            <ac:picMk id="4" creationId="{DDDC7762-C88A-45DD-BA70-EA22D547DFB2}"/>
          </ac:picMkLst>
        </pc:picChg>
        <pc:picChg chg="add mod">
          <ac:chgData name="Sean W" userId="0c3a54958d417292" providerId="LiveId" clId="{B9007A84-78DD-441F-BC5B-16063C2029BF}" dt="2021-08-15T01:09:45.357" v="7486" actId="14100"/>
          <ac:picMkLst>
            <pc:docMk/>
            <pc:sldMk cId="2343602180" sldId="303"/>
            <ac:picMk id="5" creationId="{83F7C20D-586A-44EB-B1B1-7CF479CE3A0C}"/>
          </ac:picMkLst>
        </pc:picChg>
        <pc:picChg chg="add mod">
          <ac:chgData name="Sean W" userId="0c3a54958d417292" providerId="LiveId" clId="{B9007A84-78DD-441F-BC5B-16063C2029BF}" dt="2021-08-15T01:08:12.220" v="7461" actId="14100"/>
          <ac:picMkLst>
            <pc:docMk/>
            <pc:sldMk cId="2343602180" sldId="303"/>
            <ac:picMk id="8" creationId="{FF2BA9DA-D06C-49D6-8077-0B04FF99ECC5}"/>
          </ac:picMkLst>
        </pc:picChg>
      </pc:sldChg>
      <pc:sldChg chg="addSp delSp modSp add mod modTransition">
        <pc:chgData name="Sean W" userId="0c3a54958d417292" providerId="LiveId" clId="{B9007A84-78DD-441F-BC5B-16063C2029BF}" dt="2021-08-20T00:05:08.531" v="11701" actId="208"/>
        <pc:sldMkLst>
          <pc:docMk/>
          <pc:sldMk cId="2517194791" sldId="304"/>
        </pc:sldMkLst>
        <pc:spChg chg="mod">
          <ac:chgData name="Sean W" userId="0c3a54958d417292" providerId="LiveId" clId="{B9007A84-78DD-441F-BC5B-16063C2029BF}" dt="2021-08-20T00:00:01.349" v="11581" actId="20577"/>
          <ac:spMkLst>
            <pc:docMk/>
            <pc:sldMk cId="2517194791" sldId="304"/>
            <ac:spMk id="2" creationId="{4A0C14E9-E82E-4758-AC9A-BA40C0E9DB8B}"/>
          </ac:spMkLst>
        </pc:spChg>
        <pc:spChg chg="add">
          <ac:chgData name="Sean W" userId="0c3a54958d417292" providerId="LiveId" clId="{B9007A84-78DD-441F-BC5B-16063C2029BF}" dt="2021-08-20T00:01:12.477" v="11623" actId="11529"/>
          <ac:spMkLst>
            <pc:docMk/>
            <pc:sldMk cId="2517194791" sldId="304"/>
            <ac:spMk id="6" creationId="{AC3DA8D6-C0DF-42FF-8953-3C5FD076952F}"/>
          </ac:spMkLst>
        </pc:spChg>
        <pc:spChg chg="add del mod">
          <ac:chgData name="Sean W" userId="0c3a54958d417292" providerId="LiveId" clId="{B9007A84-78DD-441F-BC5B-16063C2029BF}" dt="2021-08-20T00:00:09.958" v="11583" actId="478"/>
          <ac:spMkLst>
            <pc:docMk/>
            <pc:sldMk cId="2517194791" sldId="304"/>
            <ac:spMk id="10" creationId="{92D2FF62-1A61-42AC-8DFE-EC0B163B9596}"/>
          </ac:spMkLst>
        </pc:spChg>
        <pc:spChg chg="add del mod">
          <ac:chgData name="Sean W" userId="0c3a54958d417292" providerId="LiveId" clId="{B9007A84-78DD-441F-BC5B-16063C2029BF}" dt="2021-08-20T00:00:11.898" v="11584" actId="478"/>
          <ac:spMkLst>
            <pc:docMk/>
            <pc:sldMk cId="2517194791" sldId="304"/>
            <ac:spMk id="11" creationId="{7A9F5995-4B7D-42C6-B84D-81023FC1C2DD}"/>
          </ac:spMkLst>
        </pc:spChg>
        <pc:spChg chg="add mod">
          <ac:chgData name="Sean W" userId="0c3a54958d417292" providerId="LiveId" clId="{B9007A84-78DD-441F-BC5B-16063C2029BF}" dt="2021-08-20T00:04:46.473" v="11699" actId="1076"/>
          <ac:spMkLst>
            <pc:docMk/>
            <pc:sldMk cId="2517194791" sldId="304"/>
            <ac:spMk id="12" creationId="{5BD369E8-C066-4D64-A310-B92E3F2D30A0}"/>
          </ac:spMkLst>
        </pc:spChg>
        <pc:spChg chg="add mod">
          <ac:chgData name="Sean W" userId="0c3a54958d417292" providerId="LiveId" clId="{B9007A84-78DD-441F-BC5B-16063C2029BF}" dt="2021-08-20T00:01:22.893" v="11627" actId="14100"/>
          <ac:spMkLst>
            <pc:docMk/>
            <pc:sldMk cId="2517194791" sldId="304"/>
            <ac:spMk id="15" creationId="{CABEFA86-D7E4-415A-AE30-703E48544D98}"/>
          </ac:spMkLst>
        </pc:spChg>
        <pc:spChg chg="add mod">
          <ac:chgData name="Sean W" userId="0c3a54958d417292" providerId="LiveId" clId="{B9007A84-78DD-441F-BC5B-16063C2029BF}" dt="2021-08-20T00:01:27.125" v="11629" actId="14100"/>
          <ac:spMkLst>
            <pc:docMk/>
            <pc:sldMk cId="2517194791" sldId="304"/>
            <ac:spMk id="16" creationId="{AFFF449F-6BBD-4662-AAFC-7FA23005F00A}"/>
          </ac:spMkLst>
        </pc:spChg>
        <pc:spChg chg="add mod">
          <ac:chgData name="Sean W" userId="0c3a54958d417292" providerId="LiveId" clId="{B9007A84-78DD-441F-BC5B-16063C2029BF}" dt="2021-08-20T00:01:31.219" v="11631" actId="14100"/>
          <ac:spMkLst>
            <pc:docMk/>
            <pc:sldMk cId="2517194791" sldId="304"/>
            <ac:spMk id="17" creationId="{AC4E3368-A63E-47A0-9470-2D9B07F43943}"/>
          </ac:spMkLst>
        </pc:spChg>
        <pc:spChg chg="add mod">
          <ac:chgData name="Sean W" userId="0c3a54958d417292" providerId="LiveId" clId="{B9007A84-78DD-441F-BC5B-16063C2029BF}" dt="2021-08-20T00:01:33.094" v="11633" actId="14100"/>
          <ac:spMkLst>
            <pc:docMk/>
            <pc:sldMk cId="2517194791" sldId="304"/>
            <ac:spMk id="18" creationId="{836EC941-A88A-4BB1-9E5B-76ACCC54A85B}"/>
          </ac:spMkLst>
        </pc:spChg>
        <pc:spChg chg="add mod">
          <ac:chgData name="Sean W" userId="0c3a54958d417292" providerId="LiveId" clId="{B9007A84-78DD-441F-BC5B-16063C2029BF}" dt="2021-08-20T00:01:36.162" v="11636" actId="14100"/>
          <ac:spMkLst>
            <pc:docMk/>
            <pc:sldMk cId="2517194791" sldId="304"/>
            <ac:spMk id="19" creationId="{8FB8E268-82B6-47ED-95CF-6D3A956E9E31}"/>
          </ac:spMkLst>
        </pc:spChg>
        <pc:spChg chg="add mod">
          <ac:chgData name="Sean W" userId="0c3a54958d417292" providerId="LiveId" clId="{B9007A84-78DD-441F-BC5B-16063C2029BF}" dt="2021-08-20T00:01:38.989" v="11638" actId="14100"/>
          <ac:spMkLst>
            <pc:docMk/>
            <pc:sldMk cId="2517194791" sldId="304"/>
            <ac:spMk id="20" creationId="{EF074CFC-7AE9-4CEB-8BBA-2BFA089906D2}"/>
          </ac:spMkLst>
        </pc:spChg>
        <pc:spChg chg="add mod">
          <ac:chgData name="Sean W" userId="0c3a54958d417292" providerId="LiveId" clId="{B9007A84-78DD-441F-BC5B-16063C2029BF}" dt="2021-08-20T00:01:41.001" v="11640" actId="14100"/>
          <ac:spMkLst>
            <pc:docMk/>
            <pc:sldMk cId="2517194791" sldId="304"/>
            <ac:spMk id="21" creationId="{3CA0AF53-095D-4776-BD25-27F3D72EE392}"/>
          </ac:spMkLst>
        </pc:spChg>
        <pc:spChg chg="add mod">
          <ac:chgData name="Sean W" userId="0c3a54958d417292" providerId="LiveId" clId="{B9007A84-78DD-441F-BC5B-16063C2029BF}" dt="2021-08-20T00:01:41.313" v="11641"/>
          <ac:spMkLst>
            <pc:docMk/>
            <pc:sldMk cId="2517194791" sldId="304"/>
            <ac:spMk id="22" creationId="{5A936DAB-CC40-44BA-A61C-EA7D82273FA0}"/>
          </ac:spMkLst>
        </pc:spChg>
        <pc:spChg chg="add mod">
          <ac:chgData name="Sean W" userId="0c3a54958d417292" providerId="LiveId" clId="{B9007A84-78DD-441F-BC5B-16063C2029BF}" dt="2021-08-20T00:01:44.613" v="11643" actId="14100"/>
          <ac:spMkLst>
            <pc:docMk/>
            <pc:sldMk cId="2517194791" sldId="304"/>
            <ac:spMk id="23" creationId="{BD0D5230-5137-4C32-8468-5AD5606C3004}"/>
          </ac:spMkLst>
        </pc:spChg>
        <pc:spChg chg="add mod">
          <ac:chgData name="Sean W" userId="0c3a54958d417292" providerId="LiveId" clId="{B9007A84-78DD-441F-BC5B-16063C2029BF}" dt="2021-08-20T00:01:46.159" v="11645" actId="14100"/>
          <ac:spMkLst>
            <pc:docMk/>
            <pc:sldMk cId="2517194791" sldId="304"/>
            <ac:spMk id="24" creationId="{9FCB3D89-CE1A-43F3-8D29-2063EF8A717B}"/>
          </ac:spMkLst>
        </pc:spChg>
        <pc:spChg chg="add mod">
          <ac:chgData name="Sean W" userId="0c3a54958d417292" providerId="LiveId" clId="{B9007A84-78DD-441F-BC5B-16063C2029BF}" dt="2021-08-20T00:03:02.830" v="11648" actId="1076"/>
          <ac:spMkLst>
            <pc:docMk/>
            <pc:sldMk cId="2517194791" sldId="304"/>
            <ac:spMk id="26" creationId="{1303E8EC-EBCE-4F96-8AC1-F4C9F280119A}"/>
          </ac:spMkLst>
        </pc:spChg>
        <pc:spChg chg="add mod">
          <ac:chgData name="Sean W" userId="0c3a54958d417292" providerId="LiveId" clId="{B9007A84-78DD-441F-BC5B-16063C2029BF}" dt="2021-08-20T00:03:11.865" v="11651" actId="14100"/>
          <ac:spMkLst>
            <pc:docMk/>
            <pc:sldMk cId="2517194791" sldId="304"/>
            <ac:spMk id="27" creationId="{9BD4C0D6-E5B8-480A-841C-FE4BA16C288D}"/>
          </ac:spMkLst>
        </pc:spChg>
        <pc:spChg chg="add mod">
          <ac:chgData name="Sean W" userId="0c3a54958d417292" providerId="LiveId" clId="{B9007A84-78DD-441F-BC5B-16063C2029BF}" dt="2021-08-20T00:03:15.990" v="11654" actId="14100"/>
          <ac:spMkLst>
            <pc:docMk/>
            <pc:sldMk cId="2517194791" sldId="304"/>
            <ac:spMk id="28" creationId="{C40F7F71-F116-4452-BCFA-B16E969BF85D}"/>
          </ac:spMkLst>
        </pc:spChg>
        <pc:spChg chg="add mod">
          <ac:chgData name="Sean W" userId="0c3a54958d417292" providerId="LiveId" clId="{B9007A84-78DD-441F-BC5B-16063C2029BF}" dt="2021-08-20T00:03:17.552" v="11656" actId="14100"/>
          <ac:spMkLst>
            <pc:docMk/>
            <pc:sldMk cId="2517194791" sldId="304"/>
            <ac:spMk id="29" creationId="{321CE0F8-2106-4E83-82A7-F11D181E5F37}"/>
          </ac:spMkLst>
        </pc:spChg>
        <pc:spChg chg="add mod">
          <ac:chgData name="Sean W" userId="0c3a54958d417292" providerId="LiveId" clId="{B9007A84-78DD-441F-BC5B-16063C2029BF}" dt="2021-08-20T00:03:19.193" v="11658" actId="14100"/>
          <ac:spMkLst>
            <pc:docMk/>
            <pc:sldMk cId="2517194791" sldId="304"/>
            <ac:spMk id="30" creationId="{DCEADC68-9C54-45DC-B613-AC856E8CBA19}"/>
          </ac:spMkLst>
        </pc:spChg>
        <pc:spChg chg="add mod">
          <ac:chgData name="Sean W" userId="0c3a54958d417292" providerId="LiveId" clId="{B9007A84-78DD-441F-BC5B-16063C2029BF}" dt="2021-08-20T00:03:21.204" v="11660" actId="14100"/>
          <ac:spMkLst>
            <pc:docMk/>
            <pc:sldMk cId="2517194791" sldId="304"/>
            <ac:spMk id="31" creationId="{B5A52555-47DE-4263-898F-FB3C1EF75A50}"/>
          </ac:spMkLst>
        </pc:spChg>
        <pc:spChg chg="add mod">
          <ac:chgData name="Sean W" userId="0c3a54958d417292" providerId="LiveId" clId="{B9007A84-78DD-441F-BC5B-16063C2029BF}" dt="2021-08-20T00:03:23.400" v="11662" actId="14100"/>
          <ac:spMkLst>
            <pc:docMk/>
            <pc:sldMk cId="2517194791" sldId="304"/>
            <ac:spMk id="32" creationId="{64CBEF81-1247-4C9F-A2D3-CD4102B26FD2}"/>
          </ac:spMkLst>
        </pc:spChg>
        <pc:spChg chg="add mod">
          <ac:chgData name="Sean W" userId="0c3a54958d417292" providerId="LiveId" clId="{B9007A84-78DD-441F-BC5B-16063C2029BF}" dt="2021-08-20T00:03:23.758" v="11663"/>
          <ac:spMkLst>
            <pc:docMk/>
            <pc:sldMk cId="2517194791" sldId="304"/>
            <ac:spMk id="33" creationId="{11EF8F50-0941-4110-985B-ADDD13FC8688}"/>
          </ac:spMkLst>
        </pc:spChg>
        <pc:picChg chg="mod">
          <ac:chgData name="Sean W" userId="0c3a54958d417292" providerId="LiveId" clId="{B9007A84-78DD-441F-BC5B-16063C2029BF}" dt="2021-08-20T00:00:40.245" v="11606" actId="29295"/>
          <ac:picMkLst>
            <pc:docMk/>
            <pc:sldMk cId="2517194791" sldId="304"/>
            <ac:picMk id="5" creationId="{83F7C20D-586A-44EB-B1B1-7CF479CE3A0C}"/>
          </ac:picMkLst>
        </pc:picChg>
        <pc:picChg chg="add del mod">
          <ac:chgData name="Sean W" userId="0c3a54958d417292" providerId="LiveId" clId="{B9007A84-78DD-441F-BC5B-16063C2029BF}" dt="2021-08-20T00:00:07.676" v="11582" actId="478"/>
          <ac:picMkLst>
            <pc:docMk/>
            <pc:sldMk cId="2517194791" sldId="304"/>
            <ac:picMk id="9" creationId="{EBCAE4B7-D87F-47E6-A9BF-5D17F54F7C7A}"/>
          </ac:picMkLst>
        </pc:picChg>
        <pc:cxnChg chg="add mod ord">
          <ac:chgData name="Sean W" userId="0c3a54958d417292" providerId="LiveId" clId="{B9007A84-78DD-441F-BC5B-16063C2029BF}" dt="2021-08-20T00:05:08.531" v="11701" actId="208"/>
          <ac:cxnSpMkLst>
            <pc:docMk/>
            <pc:sldMk cId="2517194791" sldId="304"/>
            <ac:cxnSpMk id="4" creationId="{7A4540D5-0B73-4813-A64C-33941319A8A5}"/>
          </ac:cxnSpMkLst>
        </pc:cxnChg>
      </pc:sldChg>
      <pc:sldChg chg="addSp delSp modSp add mod modTransition modShow">
        <pc:chgData name="Sean W" userId="0c3a54958d417292" providerId="LiveId" clId="{B9007A84-78DD-441F-BC5B-16063C2029BF}" dt="2021-08-19T23:59:39.085" v="11548" actId="729"/>
        <pc:sldMkLst>
          <pc:docMk/>
          <pc:sldMk cId="2565522376" sldId="305"/>
        </pc:sldMkLst>
        <pc:spChg chg="del">
          <ac:chgData name="Sean W" userId="0c3a54958d417292" providerId="LiveId" clId="{B9007A84-78DD-441F-BC5B-16063C2029BF}" dt="2021-08-15T01:11:03.846" v="7494" actId="478"/>
          <ac:spMkLst>
            <pc:docMk/>
            <pc:sldMk cId="2565522376" sldId="305"/>
            <ac:spMk id="10" creationId="{92D2FF62-1A61-42AC-8DFE-EC0B163B9596}"/>
          </ac:spMkLst>
        </pc:spChg>
        <pc:spChg chg="del">
          <ac:chgData name="Sean W" userId="0c3a54958d417292" providerId="LiveId" clId="{B9007A84-78DD-441F-BC5B-16063C2029BF}" dt="2021-08-15T01:11:05.494" v="7495" actId="478"/>
          <ac:spMkLst>
            <pc:docMk/>
            <pc:sldMk cId="2565522376" sldId="305"/>
            <ac:spMk id="11" creationId="{7A9F5995-4B7D-42C6-B84D-81023FC1C2DD}"/>
          </ac:spMkLst>
        </pc:spChg>
        <pc:picChg chg="add del mod">
          <ac:chgData name="Sean W" userId="0c3a54958d417292" providerId="LiveId" clId="{B9007A84-78DD-441F-BC5B-16063C2029BF}" dt="2021-08-15T05:28:22.191" v="11488" actId="478"/>
          <ac:picMkLst>
            <pc:docMk/>
            <pc:sldMk cId="2565522376" sldId="305"/>
            <ac:picMk id="4" creationId="{2652C9FA-9F8C-4397-8FF5-DAE98F532632}"/>
          </ac:picMkLst>
        </pc:picChg>
        <pc:picChg chg="del">
          <ac:chgData name="Sean W" userId="0c3a54958d417292" providerId="LiveId" clId="{B9007A84-78DD-441F-BC5B-16063C2029BF}" dt="2021-08-15T05:34:01.861" v="11499" actId="478"/>
          <ac:picMkLst>
            <pc:docMk/>
            <pc:sldMk cId="2565522376" sldId="305"/>
            <ac:picMk id="5" creationId="{83F7C20D-586A-44EB-B1B1-7CF479CE3A0C}"/>
          </ac:picMkLst>
        </pc:picChg>
        <pc:picChg chg="add mod">
          <ac:chgData name="Sean W" userId="0c3a54958d417292" providerId="LiveId" clId="{B9007A84-78DD-441F-BC5B-16063C2029BF}" dt="2021-08-15T05:34:10.034" v="11501" actId="14100"/>
          <ac:picMkLst>
            <pc:docMk/>
            <pc:sldMk cId="2565522376" sldId="305"/>
            <ac:picMk id="7" creationId="{6EE38A18-B746-47E0-A2AE-753985BCC23A}"/>
          </ac:picMkLst>
        </pc:picChg>
        <pc:picChg chg="del">
          <ac:chgData name="Sean W" userId="0c3a54958d417292" providerId="LiveId" clId="{B9007A84-78DD-441F-BC5B-16063C2029BF}" dt="2021-08-15T01:11:02.585" v="7493" actId="478"/>
          <ac:picMkLst>
            <pc:docMk/>
            <pc:sldMk cId="2565522376" sldId="305"/>
            <ac:picMk id="9" creationId="{EBCAE4B7-D87F-47E6-A9BF-5D17F54F7C7A}"/>
          </ac:picMkLst>
        </pc:pic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2035322872" sldId="306"/>
        </pc:sldMkLst>
        <pc:spChg chg="mod">
          <ac:chgData name="Sean W" userId="0c3a54958d417292" providerId="LiveId" clId="{B9007A84-78DD-441F-BC5B-16063C2029BF}" dt="2021-08-15T01:15:31.582" v="7519" actId="20577"/>
          <ac:spMkLst>
            <pc:docMk/>
            <pc:sldMk cId="2035322872" sldId="306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5T01:57:20.313" v="8011" actId="20577"/>
          <ac:spMkLst>
            <pc:docMk/>
            <pc:sldMk cId="2035322872" sldId="306"/>
            <ac:spMk id="3" creationId="{F2BAE389-90B2-47A9-A7B6-151B01C597A5}"/>
          </ac:spMkLst>
        </pc:spChg>
        <pc:spChg chg="add mod">
          <ac:chgData name="Sean W" userId="0c3a54958d417292" providerId="LiveId" clId="{B9007A84-78DD-441F-BC5B-16063C2029BF}" dt="2021-08-15T01:55:51.994" v="8002" actId="1076"/>
          <ac:spMkLst>
            <pc:docMk/>
            <pc:sldMk cId="2035322872" sldId="306"/>
            <ac:spMk id="6" creationId="{2812685A-55C6-4810-BDE5-545EF518AEEF}"/>
          </ac:spMkLst>
        </pc:spChg>
        <pc:spChg chg="add mod">
          <ac:chgData name="Sean W" userId="0c3a54958d417292" providerId="LiveId" clId="{B9007A84-78DD-441F-BC5B-16063C2029BF}" dt="2021-08-15T02:58:20.981" v="9612" actId="20577"/>
          <ac:spMkLst>
            <pc:docMk/>
            <pc:sldMk cId="2035322872" sldId="306"/>
            <ac:spMk id="7" creationId="{72923C4B-63A1-457B-BBA6-1B00AA66BF72}"/>
          </ac:spMkLst>
        </pc:spChg>
        <pc:spChg chg="add mod">
          <ac:chgData name="Sean W" userId="0c3a54958d417292" providerId="LiveId" clId="{B9007A84-78DD-441F-BC5B-16063C2029BF}" dt="2021-08-15T01:58:32.096" v="8085" actId="20577"/>
          <ac:spMkLst>
            <pc:docMk/>
            <pc:sldMk cId="2035322872" sldId="306"/>
            <ac:spMk id="9" creationId="{E359AF4E-63E1-4A4A-B8F1-7329F00596FB}"/>
          </ac:spMkLst>
        </pc:spChg>
        <pc:picChg chg="del">
          <ac:chgData name="Sean W" userId="0c3a54958d417292" providerId="LiveId" clId="{B9007A84-78DD-441F-BC5B-16063C2029BF}" dt="2021-08-15T01:14:52.128" v="7507" actId="478"/>
          <ac:picMkLst>
            <pc:docMk/>
            <pc:sldMk cId="2035322872" sldId="306"/>
            <ac:picMk id="4" creationId="{2652C9FA-9F8C-4397-8FF5-DAE98F532632}"/>
          </ac:picMkLst>
        </pc:picChg>
        <pc:picChg chg="del">
          <ac:chgData name="Sean W" userId="0c3a54958d417292" providerId="LiveId" clId="{B9007A84-78DD-441F-BC5B-16063C2029BF}" dt="2021-08-15T01:15:12.230" v="7508" actId="478"/>
          <ac:picMkLst>
            <pc:docMk/>
            <pc:sldMk cId="2035322872" sldId="306"/>
            <ac:picMk id="5" creationId="{83F7C20D-586A-44EB-B1B1-7CF479CE3A0C}"/>
          </ac:picMkLst>
        </pc:picChg>
        <pc:picChg chg="del">
          <ac:chgData name="Sean W" userId="0c3a54958d417292" providerId="LiveId" clId="{B9007A84-78DD-441F-BC5B-16063C2029BF}" dt="2021-08-15T01:53:48.455" v="7973" actId="478"/>
          <ac:picMkLst>
            <pc:docMk/>
            <pc:sldMk cId="2035322872" sldId="306"/>
            <ac:picMk id="8" creationId="{FF2BA9DA-D06C-49D6-8077-0B04FF99ECC5}"/>
          </ac:picMkLst>
        </pc:picChg>
        <pc:picChg chg="add mod">
          <ac:chgData name="Sean W" userId="0c3a54958d417292" providerId="LiveId" clId="{B9007A84-78DD-441F-BC5B-16063C2029BF}" dt="2021-08-15T01:53:56.324" v="7975" actId="14100"/>
          <ac:picMkLst>
            <pc:docMk/>
            <pc:sldMk cId="2035322872" sldId="306"/>
            <ac:picMk id="11" creationId="{0FE8EBBD-0213-4005-AE7D-D5CFCD6F62B6}"/>
          </ac:picMkLst>
        </pc:picChg>
      </pc:sldChg>
      <pc:sldChg chg="delSp modSp add del mod">
        <pc:chgData name="Sean W" userId="0c3a54958d417292" providerId="LiveId" clId="{B9007A84-78DD-441F-BC5B-16063C2029BF}" dt="2021-08-15T02:27:46.003" v="8901" actId="2696"/>
        <pc:sldMkLst>
          <pc:docMk/>
          <pc:sldMk cId="2515595641" sldId="307"/>
        </pc:sldMkLst>
        <pc:spChg chg="mod">
          <ac:chgData name="Sean W" userId="0c3a54958d417292" providerId="LiveId" clId="{B9007A84-78DD-441F-BC5B-16063C2029BF}" dt="2021-08-15T02:00:56.461" v="8102" actId="20577"/>
          <ac:spMkLst>
            <pc:docMk/>
            <pc:sldMk cId="2515595641" sldId="307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5T02:01:03.640" v="8103" actId="478"/>
          <ac:spMkLst>
            <pc:docMk/>
            <pc:sldMk cId="2515595641" sldId="307"/>
            <ac:spMk id="3" creationId="{F2BAE389-90B2-47A9-A7B6-151B01C597A5}"/>
          </ac:spMkLst>
        </pc:spChg>
        <pc:spChg chg="del">
          <ac:chgData name="Sean W" userId="0c3a54958d417292" providerId="LiveId" clId="{B9007A84-78DD-441F-BC5B-16063C2029BF}" dt="2021-08-15T02:08:33.356" v="8271" actId="478"/>
          <ac:spMkLst>
            <pc:docMk/>
            <pc:sldMk cId="2515595641" sldId="307"/>
            <ac:spMk id="6" creationId="{2812685A-55C6-4810-BDE5-545EF518AEEF}"/>
          </ac:spMkLst>
        </pc:spChg>
        <pc:spChg chg="mod">
          <ac:chgData name="Sean W" userId="0c3a54958d417292" providerId="LiveId" clId="{B9007A84-78DD-441F-BC5B-16063C2029BF}" dt="2021-08-15T02:08:11.001" v="8233" actId="20577"/>
          <ac:spMkLst>
            <pc:docMk/>
            <pc:sldMk cId="2515595641" sldId="307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2:08:28.283" v="8270" actId="20577"/>
          <ac:spMkLst>
            <pc:docMk/>
            <pc:sldMk cId="2515595641" sldId="307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3024706548" sldId="308"/>
        </pc:sldMkLst>
        <pc:spChg chg="add del mod">
          <ac:chgData name="Sean W" userId="0c3a54958d417292" providerId="LiveId" clId="{B9007A84-78DD-441F-BC5B-16063C2029BF}" dt="2021-08-15T02:15:00.623" v="8280"/>
          <ac:spMkLst>
            <pc:docMk/>
            <pc:sldMk cId="3024706548" sldId="308"/>
            <ac:spMk id="5" creationId="{CC71091B-CC25-46EB-A4F2-91D306CDA798}"/>
          </ac:spMkLst>
        </pc:spChg>
        <pc:spChg chg="mod">
          <ac:chgData name="Sean W" userId="0c3a54958d417292" providerId="LiveId" clId="{B9007A84-78DD-441F-BC5B-16063C2029BF}" dt="2021-08-15T05:24:17.191" v="11487" actId="12"/>
          <ac:spMkLst>
            <pc:docMk/>
            <pc:sldMk cId="3024706548" sldId="308"/>
            <ac:spMk id="7" creationId="{72923C4B-63A1-457B-BBA6-1B00AA66BF72}"/>
          </ac:spMkLst>
        </pc:spChg>
        <pc:picChg chg="add del mod">
          <ac:chgData name="Sean W" userId="0c3a54958d417292" providerId="LiveId" clId="{B9007A84-78DD-441F-BC5B-16063C2029BF}" dt="2021-08-15T02:15:00.623" v="8280"/>
          <ac:picMkLst>
            <pc:docMk/>
            <pc:sldMk cId="3024706548" sldId="308"/>
            <ac:picMk id="4" creationId="{559D1EB1-34D8-4A0C-8BE5-F9CB63963BFC}"/>
          </ac:picMkLst>
        </pc:picChg>
        <pc:picChg chg="del">
          <ac:chgData name="Sean W" userId="0c3a54958d417292" providerId="LiveId" clId="{B9007A84-78DD-441F-BC5B-16063C2029BF}" dt="2021-08-15T02:15:04.376" v="8281" actId="478"/>
          <ac:picMkLst>
            <pc:docMk/>
            <pc:sldMk cId="3024706548" sldId="308"/>
            <ac:picMk id="11" creationId="{0FE8EBBD-0213-4005-AE7D-D5CFCD6F62B6}"/>
          </ac:picMkLst>
        </pc:picChg>
        <pc:picChg chg="mod">
          <ac:chgData name="Sean W" userId="0c3a54958d417292" providerId="LiveId" clId="{B9007A84-78DD-441F-BC5B-16063C2029BF}" dt="2021-08-15T02:15:08.599" v="8282" actId="1076"/>
          <ac:picMkLst>
            <pc:docMk/>
            <pc:sldMk cId="3024706548" sldId="308"/>
            <ac:picMk id="13" creationId="{AFE9A205-360B-4CFA-8492-F68FE9377D35}"/>
          </ac:picMkLst>
        </pc:pic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2583685862" sldId="309"/>
        </pc:sldMkLst>
        <pc:spChg chg="mod">
          <ac:chgData name="Sean W" userId="0c3a54958d417292" providerId="LiveId" clId="{B9007A84-78DD-441F-BC5B-16063C2029BF}" dt="2021-08-15T02:15:48.734" v="8303" actId="20577"/>
          <ac:spMkLst>
            <pc:docMk/>
            <pc:sldMk cId="2583685862" sldId="309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2:18:54.839" v="8673" actId="1076"/>
          <ac:spMkLst>
            <pc:docMk/>
            <pc:sldMk cId="2583685862" sldId="309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2:18:13.857" v="8662" actId="20577"/>
          <ac:spMkLst>
            <pc:docMk/>
            <pc:sldMk cId="2583685862" sldId="309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161974095" sldId="310"/>
        </pc:sldMkLst>
        <pc:spChg chg="mod">
          <ac:chgData name="Sean W" userId="0c3a54958d417292" providerId="LiveId" clId="{B9007A84-78DD-441F-BC5B-16063C2029BF}" dt="2021-08-15T02:19:31.963" v="8682" actId="20577"/>
          <ac:spMkLst>
            <pc:docMk/>
            <pc:sldMk cId="161974095" sldId="310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5T02:53:00.086" v="9306" actId="20577"/>
          <ac:spMkLst>
            <pc:docMk/>
            <pc:sldMk cId="161974095" sldId="310"/>
            <ac:spMk id="3" creationId="{D553F1E0-2C69-42ED-83D4-1C0991F9A827}"/>
          </ac:spMkLst>
        </pc:spChg>
        <pc:spChg chg="add mod">
          <ac:chgData name="Sean W" userId="0c3a54958d417292" providerId="LiveId" clId="{B9007A84-78DD-441F-BC5B-16063C2029BF}" dt="2021-08-15T04:07:01.883" v="10701" actId="20577"/>
          <ac:spMkLst>
            <pc:docMk/>
            <pc:sldMk cId="161974095" sldId="310"/>
            <ac:spMk id="4" creationId="{4DCF1D3C-A11F-410A-92E7-13ACFECFC0DC}"/>
          </ac:spMkLst>
        </pc:spChg>
        <pc:spChg chg="add mod">
          <ac:chgData name="Sean W" userId="0c3a54958d417292" providerId="LiveId" clId="{B9007A84-78DD-441F-BC5B-16063C2029BF}" dt="2021-08-15T04:07:29.734" v="10716" actId="20577"/>
          <ac:spMkLst>
            <pc:docMk/>
            <pc:sldMk cId="161974095" sldId="310"/>
            <ac:spMk id="5" creationId="{1248DCA8-4E6D-48AF-80B7-824C6DB6D79E}"/>
          </ac:spMkLst>
        </pc:spChg>
        <pc:spChg chg="mod">
          <ac:chgData name="Sean W" userId="0c3a54958d417292" providerId="LiveId" clId="{B9007A84-78DD-441F-BC5B-16063C2029BF}" dt="2021-08-15T02:47:21.193" v="9288" actId="1076"/>
          <ac:spMkLst>
            <pc:docMk/>
            <pc:sldMk cId="161974095" sldId="310"/>
            <ac:spMk id="7" creationId="{72923C4B-63A1-457B-BBA6-1B00AA66BF72}"/>
          </ac:spMkLst>
        </pc:spChg>
        <pc:spChg chg="del">
          <ac:chgData name="Sean W" userId="0c3a54958d417292" providerId="LiveId" clId="{B9007A84-78DD-441F-BC5B-16063C2029BF}" dt="2021-08-15T02:28:11.385" v="8902" actId="478"/>
          <ac:spMkLst>
            <pc:docMk/>
            <pc:sldMk cId="161974095" sldId="310"/>
            <ac:spMk id="9" creationId="{E359AF4E-63E1-4A4A-B8F1-7329F00596FB}"/>
          </ac:spMkLst>
        </pc:sp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72190815" sldId="311"/>
        </pc:sldMkLst>
        <pc:spChg chg="mod">
          <ac:chgData name="Sean W" userId="0c3a54958d417292" providerId="LiveId" clId="{B9007A84-78DD-441F-BC5B-16063C2029BF}" dt="2021-08-15T02:19:40.379" v="8690" actId="20577"/>
          <ac:spMkLst>
            <pc:docMk/>
            <pc:sldMk cId="72190815" sldId="311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2:57:13.640" v="9572" actId="20577"/>
          <ac:spMkLst>
            <pc:docMk/>
            <pc:sldMk cId="72190815" sldId="311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2:57:21.535" v="9600" actId="20577"/>
          <ac:spMkLst>
            <pc:docMk/>
            <pc:sldMk cId="72190815" sldId="311"/>
            <ac:spMk id="9" creationId="{E359AF4E-63E1-4A4A-B8F1-7329F00596FB}"/>
          </ac:spMkLst>
        </pc:sp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1073117963" sldId="312"/>
        </pc:sldMkLst>
        <pc:spChg chg="mod">
          <ac:chgData name="Sean W" userId="0c3a54958d417292" providerId="LiveId" clId="{B9007A84-78DD-441F-BC5B-16063C2029BF}" dt="2021-08-15T02:19:46.281" v="8699" actId="20577"/>
          <ac:spMkLst>
            <pc:docMk/>
            <pc:sldMk cId="1073117963" sldId="312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3:00:15.834" v="9817" actId="20577"/>
          <ac:spMkLst>
            <pc:docMk/>
            <pc:sldMk cId="1073117963" sldId="312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3:00:06.151" v="9803" actId="20577"/>
          <ac:spMkLst>
            <pc:docMk/>
            <pc:sldMk cId="1073117963" sldId="312"/>
            <ac:spMk id="9" creationId="{E359AF4E-63E1-4A4A-B8F1-7329F00596FB}"/>
          </ac:spMkLst>
        </pc:sp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2929691839" sldId="313"/>
        </pc:sldMkLst>
        <pc:spChg chg="mod">
          <ac:chgData name="Sean W" userId="0c3a54958d417292" providerId="LiveId" clId="{B9007A84-78DD-441F-BC5B-16063C2029BF}" dt="2021-08-15T02:22:31.781" v="8837" actId="20577"/>
          <ac:spMkLst>
            <pc:docMk/>
            <pc:sldMk cId="2929691839" sldId="313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3:37:35.887" v="10211" actId="1076"/>
          <ac:spMkLst>
            <pc:docMk/>
            <pc:sldMk cId="2929691839" sldId="313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3:34:52.919" v="10104" actId="20577"/>
          <ac:spMkLst>
            <pc:docMk/>
            <pc:sldMk cId="2929691839" sldId="313"/>
            <ac:spMk id="9" creationId="{E359AF4E-63E1-4A4A-B8F1-7329F00596FB}"/>
          </ac:spMkLst>
        </pc:spChg>
      </pc:sldChg>
      <pc:sldChg chg="delSp modSp add mod modTransition">
        <pc:chgData name="Sean W" userId="0c3a54958d417292" providerId="LiveId" clId="{B9007A84-78DD-441F-BC5B-16063C2029BF}" dt="2021-08-19T23:57:03.914" v="11503"/>
        <pc:sldMkLst>
          <pc:docMk/>
          <pc:sldMk cId="480107287" sldId="314"/>
        </pc:sldMkLst>
        <pc:spChg chg="mod">
          <ac:chgData name="Sean W" userId="0c3a54958d417292" providerId="LiveId" clId="{B9007A84-78DD-441F-BC5B-16063C2029BF}" dt="2021-08-15T02:27:03.910" v="8893" actId="20577"/>
          <ac:spMkLst>
            <pc:docMk/>
            <pc:sldMk cId="480107287" sldId="314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3:48:50.924" v="10473" actId="1076"/>
          <ac:spMkLst>
            <pc:docMk/>
            <pc:sldMk cId="480107287" sldId="314"/>
            <ac:spMk id="7" creationId="{72923C4B-63A1-457B-BBA6-1B00AA66BF72}"/>
          </ac:spMkLst>
        </pc:spChg>
        <pc:spChg chg="del mod">
          <ac:chgData name="Sean W" userId="0c3a54958d417292" providerId="LiveId" clId="{B9007A84-78DD-441F-BC5B-16063C2029BF}" dt="2021-08-15T03:39:18.880" v="10345" actId="478"/>
          <ac:spMkLst>
            <pc:docMk/>
            <pc:sldMk cId="480107287" sldId="314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1451967219" sldId="315"/>
        </pc:sldMkLst>
        <pc:spChg chg="mod">
          <ac:chgData name="Sean W" userId="0c3a54958d417292" providerId="LiveId" clId="{B9007A84-78DD-441F-BC5B-16063C2029BF}" dt="2021-08-15T02:27:15.690" v="8900" actId="20577"/>
          <ac:spMkLst>
            <pc:docMk/>
            <pc:sldMk cId="1451967219" sldId="315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5T04:39:45.366" v="10916" actId="1076"/>
          <ac:spMkLst>
            <pc:docMk/>
            <pc:sldMk cId="1451967219" sldId="315"/>
            <ac:spMk id="3" creationId="{43793377-E02D-43BF-B1D6-6450C6A274E1}"/>
          </ac:spMkLst>
        </pc:spChg>
        <pc:spChg chg="mod">
          <ac:chgData name="Sean W" userId="0c3a54958d417292" providerId="LiveId" clId="{B9007A84-78DD-441F-BC5B-16063C2029BF}" dt="2021-08-15T04:34:34.090" v="10915" actId="20577"/>
          <ac:spMkLst>
            <pc:docMk/>
            <pc:sldMk cId="1451967219" sldId="315"/>
            <ac:spMk id="7" creationId="{72923C4B-63A1-457B-BBA6-1B00AA66BF72}"/>
          </ac:spMkLst>
        </pc:spChg>
        <pc:spChg chg="del">
          <ac:chgData name="Sean W" userId="0c3a54958d417292" providerId="LiveId" clId="{B9007A84-78DD-441F-BC5B-16063C2029BF}" dt="2021-08-15T03:49:54.794" v="10547" actId="478"/>
          <ac:spMkLst>
            <pc:docMk/>
            <pc:sldMk cId="1451967219" sldId="315"/>
            <ac:spMk id="9" creationId="{E359AF4E-63E1-4A4A-B8F1-7329F00596FB}"/>
          </ac:spMkLst>
        </pc:spChg>
      </pc:sldChg>
      <pc:sldChg chg="delSp modSp add mod modTransition">
        <pc:chgData name="Sean W" userId="0c3a54958d417292" providerId="LiveId" clId="{B9007A84-78DD-441F-BC5B-16063C2029BF}" dt="2021-08-19T23:57:03.914" v="11503"/>
        <pc:sldMkLst>
          <pc:docMk/>
          <pc:sldMk cId="453932775" sldId="316"/>
        </pc:sldMkLst>
        <pc:spChg chg="mod">
          <ac:chgData name="Sean W" userId="0c3a54958d417292" providerId="LiveId" clId="{B9007A84-78DD-441F-BC5B-16063C2029BF}" dt="2021-08-15T02:41:00.284" v="8939" actId="20577"/>
          <ac:spMkLst>
            <pc:docMk/>
            <pc:sldMk cId="453932775" sldId="316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4:51:01.880" v="11121" actId="20577"/>
          <ac:spMkLst>
            <pc:docMk/>
            <pc:sldMk cId="453932775" sldId="316"/>
            <ac:spMk id="7" creationId="{72923C4B-63A1-457B-BBA6-1B00AA66BF72}"/>
          </ac:spMkLst>
        </pc:spChg>
        <pc:spChg chg="del">
          <ac:chgData name="Sean W" userId="0c3a54958d417292" providerId="LiveId" clId="{B9007A84-78DD-441F-BC5B-16063C2029BF}" dt="2021-08-15T03:49:14.132" v="10474" actId="478"/>
          <ac:spMkLst>
            <pc:docMk/>
            <pc:sldMk cId="453932775" sldId="316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2296060382" sldId="317"/>
        </pc:sldMkLst>
        <pc:spChg chg="del">
          <ac:chgData name="Sean W" userId="0c3a54958d417292" providerId="LiveId" clId="{B9007A84-78DD-441F-BC5B-16063C2029BF}" dt="2021-08-15T03:01:37.374" v="9819" actId="478"/>
          <ac:spMkLst>
            <pc:docMk/>
            <pc:sldMk cId="2296060382" sldId="317"/>
            <ac:spMk id="3" creationId="{F2BAE389-90B2-47A9-A7B6-151B01C597A5}"/>
          </ac:spMkLst>
        </pc:spChg>
        <pc:spChg chg="add 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4" creationId="{5EE00C3A-C520-4DEC-B4D7-4134597EBFBC}"/>
          </ac:spMkLst>
        </pc:spChg>
        <pc:spChg chg="del">
          <ac:chgData name="Sean W" userId="0c3a54958d417292" providerId="LiveId" clId="{B9007A84-78DD-441F-BC5B-16063C2029BF}" dt="2021-08-15T03:03:19.054" v="9859" actId="478"/>
          <ac:spMkLst>
            <pc:docMk/>
            <pc:sldMk cId="2296060382" sldId="317"/>
            <ac:spMk id="6" creationId="{2812685A-55C6-4810-BDE5-545EF518AEEF}"/>
          </ac:spMkLst>
        </pc:spChg>
        <pc:spChg chg="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9" creationId="{E359AF4E-63E1-4A4A-B8F1-7329F00596FB}"/>
          </ac:spMkLst>
        </pc:spChg>
        <pc:spChg chg="add 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13" creationId="{B099504F-978A-4F28-A973-FA0054819FEF}"/>
          </ac:spMkLst>
        </pc:spChg>
        <pc:spChg chg="add 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14" creationId="{076447D3-8F07-4AC1-9655-198D1A6D7459}"/>
          </ac:spMkLst>
        </pc:spChg>
        <pc:spChg chg="add mod">
          <ac:chgData name="Sean W" userId="0c3a54958d417292" providerId="LiveId" clId="{B9007A84-78DD-441F-BC5B-16063C2029BF}" dt="2021-08-15T03:14:31.630" v="9901" actId="1076"/>
          <ac:spMkLst>
            <pc:docMk/>
            <pc:sldMk cId="2296060382" sldId="317"/>
            <ac:spMk id="55" creationId="{BFF23848-E4FF-41DE-89F7-8012AC8CFA14}"/>
          </ac:spMkLst>
        </pc:spChg>
        <pc:spChg chg="add mod">
          <ac:chgData name="Sean W" userId="0c3a54958d417292" providerId="LiveId" clId="{B9007A84-78DD-441F-BC5B-16063C2029BF}" dt="2021-08-15T03:14:32.666" v="9902"/>
          <ac:spMkLst>
            <pc:docMk/>
            <pc:sldMk cId="2296060382" sldId="317"/>
            <ac:spMk id="56" creationId="{52BCF86A-BD3F-458F-8F65-D50D4C08F75C}"/>
          </ac:spMkLst>
        </pc:spChg>
        <pc:spChg chg="add mod">
          <ac:chgData name="Sean W" userId="0c3a54958d417292" providerId="LiveId" clId="{B9007A84-78DD-441F-BC5B-16063C2029BF}" dt="2021-08-15T03:13:37.834" v="9893" actId="1076"/>
          <ac:spMkLst>
            <pc:docMk/>
            <pc:sldMk cId="2296060382" sldId="317"/>
            <ac:spMk id="105" creationId="{82594582-E9E2-4622-A559-66411162D5AF}"/>
          </ac:spMkLst>
        </pc:spChg>
        <pc:spChg chg="add mod">
          <ac:chgData name="Sean W" userId="0c3a54958d417292" providerId="LiveId" clId="{B9007A84-78DD-441F-BC5B-16063C2029BF}" dt="2021-08-15T03:14:19.427" v="9899" actId="1076"/>
          <ac:spMkLst>
            <pc:docMk/>
            <pc:sldMk cId="2296060382" sldId="317"/>
            <ac:spMk id="115" creationId="{3176E09D-18C2-4C4B-A205-4A52389CCFD5}"/>
          </ac:spMkLst>
        </pc:spChg>
        <pc:grpChg chg="add mod">
          <ac:chgData name="Sean W" userId="0c3a54958d417292" providerId="LiveId" clId="{B9007A84-78DD-441F-BC5B-16063C2029BF}" dt="2021-08-15T03:15:09.815" v="9903" actId="1076"/>
          <ac:grpSpMkLst>
            <pc:docMk/>
            <pc:sldMk cId="2296060382" sldId="317"/>
            <ac:grpSpMk id="5" creationId="{D9D2B750-834C-4A8E-AE2A-B43FBFF75802}"/>
          </ac:grpSpMkLst>
        </pc:grp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0" creationId="{916E2438-80E8-4A33-8AE4-1626DA073A51}"/>
          </ac:picMkLst>
        </pc:picChg>
        <pc:picChg chg="add mod">
          <ac:chgData name="Sean W" userId="0c3a54958d417292" providerId="LiveId" clId="{B9007A84-78DD-441F-BC5B-16063C2029BF}" dt="2021-08-15T03:13:25.065" v="9891" actId="1076"/>
          <ac:picMkLst>
            <pc:docMk/>
            <pc:sldMk cId="2296060382" sldId="317"/>
            <ac:picMk id="15" creationId="{BBABA2E6-07FE-4D8A-80DD-1068C15F538E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7" creationId="{F157E188-B21F-499F-81C0-80361FC12813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8" creationId="{0962D2C5-1E9A-4CCB-9ECA-4C980E6AF3B0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9" creationId="{5B364BEE-2704-4A48-A530-86790C227BEB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20" creationId="{8E204796-7E9B-487A-8724-C8F4EE2169D2}"/>
          </ac:picMkLst>
        </pc:picChg>
        <pc:picChg chg="add mod">
          <ac:chgData name="Sean W" userId="0c3a54958d417292" providerId="LiveId" clId="{B9007A84-78DD-441F-BC5B-16063C2029BF}" dt="2021-08-15T03:15:58.715" v="9905" actId="1076"/>
          <ac:picMkLst>
            <pc:docMk/>
            <pc:sldMk cId="2296060382" sldId="317"/>
            <ac:picMk id="57" creationId="{5203A3E4-C877-4CEA-A2FB-837D76AE1234}"/>
          </ac:picMkLst>
        </pc:picChg>
        <pc:picChg chg="add mod">
          <ac:chgData name="Sean W" userId="0c3a54958d417292" providerId="LiveId" clId="{B9007A84-78DD-441F-BC5B-16063C2029BF}" dt="2021-08-15T03:16:27.209" v="9913" actId="1076"/>
          <ac:picMkLst>
            <pc:docMk/>
            <pc:sldMk cId="2296060382" sldId="317"/>
            <ac:picMk id="122" creationId="{1F7E1A96-DD4E-4D85-88B2-20A746C57392}"/>
          </ac:picMkLst>
        </pc:pic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2" creationId="{F8EEBAB6-BFD2-4DDD-B060-17F0144E43C0}"/>
          </ac:cxnSpMkLst>
        </pc:cxn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4" creationId="{8961F70E-0E4D-4EBC-853F-6CA93C006217}"/>
          </ac:cxnSpMkLst>
        </pc:cxn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6" creationId="{0617ECF8-3BDA-4109-BD67-6E7DD6F20E71}"/>
          </ac:cxnSpMkLst>
        </pc:cxn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8" creationId="{39DFEFBB-A999-42BE-B4C8-35D0C291E7DE}"/>
          </ac:cxnSpMkLst>
        </pc:cxnChg>
        <pc:cxnChg chg="add">
          <ac:chgData name="Sean W" userId="0c3a54958d417292" providerId="LiveId" clId="{B9007A84-78DD-441F-BC5B-16063C2029BF}" dt="2021-08-15T03:13:47.821" v="9894" actId="11529"/>
          <ac:cxnSpMkLst>
            <pc:docMk/>
            <pc:sldMk cId="2296060382" sldId="317"/>
            <ac:cxnSpMk id="107" creationId="{9E8D1D19-6E42-425B-AE9F-48EA495866D3}"/>
          </ac:cxnSpMkLst>
        </pc:cxnChg>
        <pc:cxnChg chg="add">
          <ac:chgData name="Sean W" userId="0c3a54958d417292" providerId="LiveId" clId="{B9007A84-78DD-441F-BC5B-16063C2029BF}" dt="2021-08-15T03:13:52.231" v="9895" actId="11529"/>
          <ac:cxnSpMkLst>
            <pc:docMk/>
            <pc:sldMk cId="2296060382" sldId="317"/>
            <ac:cxnSpMk id="109" creationId="{D3F8CD2B-B42E-4A68-A0B7-166F8BDB3399}"/>
          </ac:cxnSpMkLst>
        </pc:cxnChg>
        <pc:cxnChg chg="add">
          <ac:chgData name="Sean W" userId="0c3a54958d417292" providerId="LiveId" clId="{B9007A84-78DD-441F-BC5B-16063C2029BF}" dt="2021-08-15T03:13:56.748" v="9896" actId="11529"/>
          <ac:cxnSpMkLst>
            <pc:docMk/>
            <pc:sldMk cId="2296060382" sldId="317"/>
            <ac:cxnSpMk id="111" creationId="{E4F5F7E4-9294-4227-A73A-B53D6673C112}"/>
          </ac:cxnSpMkLst>
        </pc:cxnChg>
        <pc:cxnChg chg="add">
          <ac:chgData name="Sean W" userId="0c3a54958d417292" providerId="LiveId" clId="{B9007A84-78DD-441F-BC5B-16063C2029BF}" dt="2021-08-15T03:14:01.099" v="9897" actId="11529"/>
          <ac:cxnSpMkLst>
            <pc:docMk/>
            <pc:sldMk cId="2296060382" sldId="317"/>
            <ac:cxnSpMk id="113" creationId="{DF96F85E-E981-4597-8686-F835EF58736C}"/>
          </ac:cxnSpMkLst>
        </pc:cxnChg>
        <pc:cxnChg chg="add">
          <ac:chgData name="Sean W" userId="0c3a54958d417292" providerId="LiveId" clId="{B9007A84-78DD-441F-BC5B-16063C2029BF}" dt="2021-08-15T03:16:12.946" v="9906" actId="11529"/>
          <ac:cxnSpMkLst>
            <pc:docMk/>
            <pc:sldMk cId="2296060382" sldId="317"/>
            <ac:cxnSpMk id="119" creationId="{5289D4A4-CCAD-40F4-B3CD-EB440E95B895}"/>
          </ac:cxnSpMkLst>
        </pc:cxnChg>
      </pc:sldChg>
      <pc:sldChg chg="delSp new del mod">
        <pc:chgData name="Sean W" userId="0c3a54958d417292" providerId="LiveId" clId="{B9007A84-78DD-441F-BC5B-16063C2029BF}" dt="2021-08-15T05:00:12.540" v="11391" actId="2696"/>
        <pc:sldMkLst>
          <pc:docMk/>
          <pc:sldMk cId="3408326241" sldId="318"/>
        </pc:sldMkLst>
        <pc:spChg chg="del">
          <ac:chgData name="Sean W" userId="0c3a54958d417292" providerId="LiveId" clId="{B9007A84-78DD-441F-BC5B-16063C2029BF}" dt="2021-08-15T04:05:38.758" v="10647" actId="478"/>
          <ac:spMkLst>
            <pc:docMk/>
            <pc:sldMk cId="3408326241" sldId="318"/>
            <ac:spMk id="2" creationId="{D50424FB-4C50-4823-BA09-52C88E29BB3B}"/>
          </ac:spMkLst>
        </pc:spChg>
        <pc:spChg chg="del">
          <ac:chgData name="Sean W" userId="0c3a54958d417292" providerId="LiveId" clId="{B9007A84-78DD-441F-BC5B-16063C2029BF}" dt="2021-08-15T04:05:38.016" v="10646" actId="478"/>
          <ac:spMkLst>
            <pc:docMk/>
            <pc:sldMk cId="3408326241" sldId="318"/>
            <ac:spMk id="3" creationId="{ED46AB52-A488-4436-B55D-4EA7A3F1A437}"/>
          </ac:spMkLst>
        </pc:spChg>
      </pc:sldChg>
      <pc:sldChg chg="delSp add del mod">
        <pc:chgData name="Sean W" userId="0c3a54958d417292" providerId="LiveId" clId="{B9007A84-78DD-441F-BC5B-16063C2029BF}" dt="2021-08-15T05:00:10.218" v="11390" actId="2696"/>
        <pc:sldMkLst>
          <pc:docMk/>
          <pc:sldMk cId="1147767514" sldId="319"/>
        </pc:sldMkLst>
        <pc:spChg chg="del">
          <ac:chgData name="Sean W" userId="0c3a54958d417292" providerId="LiveId" clId="{B9007A84-78DD-441F-BC5B-16063C2029BF}" dt="2021-08-15T04:05:30.683" v="10645" actId="478"/>
          <ac:spMkLst>
            <pc:docMk/>
            <pc:sldMk cId="1147767514" sldId="319"/>
            <ac:spMk id="2" creationId="{D50424FB-4C50-4823-BA09-52C88E29BB3B}"/>
          </ac:spMkLst>
        </pc:spChg>
        <pc:spChg chg="del">
          <ac:chgData name="Sean W" userId="0c3a54958d417292" providerId="LiveId" clId="{B9007A84-78DD-441F-BC5B-16063C2029BF}" dt="2021-08-15T04:05:28.873" v="10644" actId="478"/>
          <ac:spMkLst>
            <pc:docMk/>
            <pc:sldMk cId="1147767514" sldId="319"/>
            <ac:spMk id="3" creationId="{ED46AB52-A488-4436-B55D-4EA7A3F1A437}"/>
          </ac:spMkLst>
        </pc:spChg>
      </pc:sldChg>
      <pc:sldChg chg="addSp modSp add mod modTransition">
        <pc:chgData name="Sean W" userId="0c3a54958d417292" providerId="LiveId" clId="{B9007A84-78DD-441F-BC5B-16063C2029BF}" dt="2021-08-20T00:50:27.648" v="11802" actId="1076"/>
        <pc:sldMkLst>
          <pc:docMk/>
          <pc:sldMk cId="797240636" sldId="320"/>
        </pc:sldMkLst>
        <pc:spChg chg="mod">
          <ac:chgData name="Sean W" userId="0c3a54958d417292" providerId="LiveId" clId="{B9007A84-78DD-441F-BC5B-16063C2029BF}" dt="2021-08-15T04:11:08.525" v="10723" actId="20577"/>
          <ac:spMkLst>
            <pc:docMk/>
            <pc:sldMk cId="797240636" sldId="320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20T00:48:45.624" v="11792" actId="1076"/>
          <ac:spMkLst>
            <pc:docMk/>
            <pc:sldMk cId="797240636" sldId="320"/>
            <ac:spMk id="3" creationId="{3527432F-7B83-4E4B-AF68-E22865F38F5F}"/>
          </ac:spMkLst>
        </pc:spChg>
        <pc:spChg chg="add mod ord">
          <ac:chgData name="Sean W" userId="0c3a54958d417292" providerId="LiveId" clId="{B9007A84-78DD-441F-BC5B-16063C2029BF}" dt="2021-08-20T00:49:54.234" v="11801" actId="207"/>
          <ac:spMkLst>
            <pc:docMk/>
            <pc:sldMk cId="797240636" sldId="320"/>
            <ac:spMk id="4" creationId="{BDB9B393-03D7-4FAC-A52C-BF95E194D8D9}"/>
          </ac:spMkLst>
        </pc:spChg>
        <pc:spChg chg="mod">
          <ac:chgData name="Sean W" userId="0c3a54958d417292" providerId="LiveId" clId="{B9007A84-78DD-441F-BC5B-16063C2029BF}" dt="2021-08-20T00:50:27.648" v="11802" actId="1076"/>
          <ac:spMkLst>
            <pc:docMk/>
            <pc:sldMk cId="797240636" sldId="320"/>
            <ac:spMk id="7" creationId="{72923C4B-63A1-457B-BBA6-1B00AA66BF72}"/>
          </ac:spMkLst>
        </pc:spChg>
        <pc:picChg chg="add mod">
          <ac:chgData name="Sean W" userId="0c3a54958d417292" providerId="LiveId" clId="{B9007A84-78DD-441F-BC5B-16063C2029BF}" dt="2021-08-20T00:48:01.518" v="11784" actId="1076"/>
          <ac:picMkLst>
            <pc:docMk/>
            <pc:sldMk cId="797240636" sldId="320"/>
            <ac:picMk id="1026" creationId="{6CC75C1B-4028-4451-8282-88621CF57B85}"/>
          </ac:picMkLst>
        </pc:pic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3375335477" sldId="321"/>
        </pc:sldMkLst>
        <pc:spChg chg="mod">
          <ac:chgData name="Sean W" userId="0c3a54958d417292" providerId="LiveId" clId="{B9007A84-78DD-441F-BC5B-16063C2029BF}" dt="2021-08-15T04:53:05.042" v="11144" actId="20577"/>
          <ac:spMkLst>
            <pc:docMk/>
            <pc:sldMk cId="3375335477" sldId="321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5T04:52:12.158" v="11123" actId="478"/>
          <ac:spMkLst>
            <pc:docMk/>
            <pc:sldMk cId="3375335477" sldId="321"/>
            <ac:spMk id="7" creationId="{72923C4B-63A1-457B-BBA6-1B00AA66BF72}"/>
          </ac:spMkLst>
        </pc:spChg>
        <pc:picChg chg="add mod">
          <ac:chgData name="Sean W" userId="0c3a54958d417292" providerId="LiveId" clId="{B9007A84-78DD-441F-BC5B-16063C2029BF}" dt="2021-08-15T04:52:32.101" v="11130" actId="14100"/>
          <ac:picMkLst>
            <pc:docMk/>
            <pc:sldMk cId="3375335477" sldId="321"/>
            <ac:picMk id="4" creationId="{E589C458-0541-476B-89CC-C01D4CD28C2A}"/>
          </ac:picMkLst>
        </pc:picChg>
      </pc:sldChg>
      <pc:sldChg chg="addSp delSp modSp add mod modTransition">
        <pc:chgData name="Sean W" userId="0c3a54958d417292" providerId="LiveId" clId="{B9007A84-78DD-441F-BC5B-16063C2029BF}" dt="2021-08-19T23:58:17.685" v="11515" actId="255"/>
        <pc:sldMkLst>
          <pc:docMk/>
          <pc:sldMk cId="2551541318" sldId="322"/>
        </pc:sldMkLst>
        <pc:spChg chg="mod">
          <ac:chgData name="Sean W" userId="0c3a54958d417292" providerId="LiveId" clId="{B9007A84-78DD-441F-BC5B-16063C2029BF}" dt="2021-08-15T04:54:06.071" v="11165" actId="20577"/>
          <ac:spMkLst>
            <pc:docMk/>
            <pc:sldMk cId="2551541318" sldId="322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5T04:55:17.388" v="11167" actId="478"/>
          <ac:spMkLst>
            <pc:docMk/>
            <pc:sldMk cId="2551541318" sldId="322"/>
            <ac:spMk id="6" creationId="{0342E043-F1D3-41E3-BE02-83FF05FE08F1}"/>
          </ac:spMkLst>
        </pc:spChg>
        <pc:spChg chg="add mod">
          <ac:chgData name="Sean W" userId="0c3a54958d417292" providerId="LiveId" clId="{B9007A84-78DD-441F-BC5B-16063C2029BF}" dt="2021-08-19T23:58:17.685" v="11515" actId="255"/>
          <ac:spMkLst>
            <pc:docMk/>
            <pc:sldMk cId="2551541318" sldId="322"/>
            <ac:spMk id="9" creationId="{BD663DD0-81ED-470E-805F-172B6847688D}"/>
          </ac:spMkLst>
        </pc:spChg>
        <pc:spChg chg="add mod">
          <ac:chgData name="Sean W" userId="0c3a54958d417292" providerId="LiveId" clId="{B9007A84-78DD-441F-BC5B-16063C2029BF}" dt="2021-08-19T23:57:53.174" v="11506" actId="208"/>
          <ac:spMkLst>
            <pc:docMk/>
            <pc:sldMk cId="2551541318" sldId="322"/>
            <ac:spMk id="10" creationId="{E7A6AE31-E177-4E5B-AFF6-6E579FF0DB21}"/>
          </ac:spMkLst>
        </pc:spChg>
        <pc:picChg chg="del">
          <ac:chgData name="Sean W" userId="0c3a54958d417292" providerId="LiveId" clId="{B9007A84-78DD-441F-BC5B-16063C2029BF}" dt="2021-08-15T04:53:52.581" v="11147" actId="478"/>
          <ac:picMkLst>
            <pc:docMk/>
            <pc:sldMk cId="2551541318" sldId="322"/>
            <ac:picMk id="4" creationId="{E589C458-0541-476B-89CC-C01D4CD28C2A}"/>
          </ac:picMkLst>
        </pc:picChg>
        <pc:picChg chg="add del mod">
          <ac:chgData name="Sean W" userId="0c3a54958d417292" providerId="LiveId" clId="{B9007A84-78DD-441F-BC5B-16063C2029BF}" dt="2021-08-15T04:55:17.388" v="11167" actId="478"/>
          <ac:picMkLst>
            <pc:docMk/>
            <pc:sldMk cId="2551541318" sldId="322"/>
            <ac:picMk id="5" creationId="{3908618B-1670-4C8A-B625-C5DE2E36A7BE}"/>
          </ac:picMkLst>
        </pc:picChg>
        <pc:picChg chg="add mod">
          <ac:chgData name="Sean W" userId="0c3a54958d417292" providerId="LiveId" clId="{B9007A84-78DD-441F-BC5B-16063C2029BF}" dt="2021-08-15T04:55:42.453" v="11173" actId="14100"/>
          <ac:picMkLst>
            <pc:docMk/>
            <pc:sldMk cId="2551541318" sldId="322"/>
            <ac:picMk id="8" creationId="{E7BD9E7A-84E0-42C4-AF72-C844EB8CD4D1}"/>
          </ac:picMkLst>
        </pc:picChg>
        <pc:picChg chg="del">
          <ac:chgData name="Sean W" userId="0c3a54958d417292" providerId="LiveId" clId="{B9007A84-78DD-441F-BC5B-16063C2029BF}" dt="2021-08-15T04:53:25.558" v="11146" actId="478"/>
          <ac:picMkLst>
            <pc:docMk/>
            <pc:sldMk cId="2551541318" sldId="322"/>
            <ac:picMk id="13" creationId="{AFE9A205-360B-4CFA-8492-F68FE9377D35}"/>
          </ac:picMkLst>
        </pc:picChg>
      </pc:sldChg>
      <pc:sldChg chg="addSp modSp add mod">
        <pc:chgData name="Sean W" userId="0c3a54958d417292" providerId="LiveId" clId="{B9007A84-78DD-441F-BC5B-16063C2029BF}" dt="2021-08-19T23:58:59.783" v="11547" actId="1076"/>
        <pc:sldMkLst>
          <pc:docMk/>
          <pc:sldMk cId="2396996197" sldId="323"/>
        </pc:sldMkLst>
        <pc:spChg chg="add mod">
          <ac:chgData name="Sean W" userId="0c3a54958d417292" providerId="LiveId" clId="{B9007A84-78DD-441F-BC5B-16063C2029BF}" dt="2021-08-19T23:58:59.783" v="11547" actId="1076"/>
          <ac:spMkLst>
            <pc:docMk/>
            <pc:sldMk cId="2396996197" sldId="323"/>
            <ac:spMk id="3" creationId="{B9E2CB4D-02BF-4217-9EB1-9A65B886EBF3}"/>
          </ac:spMkLst>
        </pc:spChg>
      </pc:sldChg>
      <pc:sldChg chg="addSp delSp modSp add mod">
        <pc:chgData name="Sean W" userId="0c3a54958d417292" providerId="LiveId" clId="{B9007A84-78DD-441F-BC5B-16063C2029BF}" dt="2021-08-20T14:31:36.520" v="11831" actId="1076"/>
        <pc:sldMkLst>
          <pc:docMk/>
          <pc:sldMk cId="1764163880" sldId="324"/>
        </pc:sldMkLst>
        <pc:spChg chg="mod">
          <ac:chgData name="Sean W" userId="0c3a54958d417292" providerId="LiveId" clId="{B9007A84-78DD-441F-BC5B-16063C2029BF}" dt="2021-08-20T14:30:30.112" v="11826" actId="20577"/>
          <ac:spMkLst>
            <pc:docMk/>
            <pc:sldMk cId="1764163880" sldId="324"/>
            <ac:spMk id="2" creationId="{A016B37C-0503-4627-B99C-F74266F95CA3}"/>
          </ac:spMkLst>
        </pc:spChg>
        <pc:spChg chg="add mod">
          <ac:chgData name="Sean W" userId="0c3a54958d417292" providerId="LiveId" clId="{B9007A84-78DD-441F-BC5B-16063C2029BF}" dt="2021-08-20T14:31:36.520" v="11831" actId="1076"/>
          <ac:spMkLst>
            <pc:docMk/>
            <pc:sldMk cId="1764163880" sldId="324"/>
            <ac:spMk id="3" creationId="{BD44813C-D5E8-4715-BB8A-05616885C050}"/>
          </ac:spMkLst>
        </pc:spChg>
        <pc:picChg chg="del">
          <ac:chgData name="Sean W" userId="0c3a54958d417292" providerId="LiveId" clId="{B9007A84-78DD-441F-BC5B-16063C2029BF}" dt="2021-08-20T14:30:09.673" v="11804" actId="478"/>
          <ac:picMkLst>
            <pc:docMk/>
            <pc:sldMk cId="1764163880" sldId="324"/>
            <ac:picMk id="12" creationId="{B42A4AED-D53D-49B1-9282-0F4E435D3BC3}"/>
          </ac:picMkLst>
        </pc:picChg>
        <pc:picChg chg="add mod">
          <ac:chgData name="Sean W" userId="0c3a54958d417292" providerId="LiveId" clId="{B9007A84-78DD-441F-BC5B-16063C2029BF}" dt="2021-08-20T14:30:13.369" v="11806" actId="1076"/>
          <ac:picMkLst>
            <pc:docMk/>
            <pc:sldMk cId="1764163880" sldId="324"/>
            <ac:picMk id="2050" creationId="{6AEA987C-50D3-41E3-B5DA-B06D0C81B4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F190B-844A-4F25-BA5A-AD80E32F40A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BBB08-02F9-4A62-ABB5-31B1204A9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7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1BC4C-DBBA-1A46-BD21-33C27A8934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document what is. You can read code for what is. Document why. Document what business processes cause code change. Document the business process that are as a result of code change. Document in case you’re no longer available. Document to teach/mentor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Collaboration &amp;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must we deal with politics?  Because it’s a people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73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1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7FA5-18FE-4F0A-98C1-E7100ED12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256BB-0B4C-44A3-8169-50B91AAB1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63541-0CC4-4D98-8D92-D3F308AD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1383C-531A-4CD2-982E-77F8F88D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9DC10-A767-4466-9A97-5E353191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DD4E-41E0-4891-B20A-BC302BBB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E2D99-3DE3-4724-8490-82E168047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5000-D7AF-4807-AF52-260350BF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40119-8F57-4E52-9505-DE11B7FC2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46169-2D61-42ED-9776-163B00B0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9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ED2087-5DAD-4269-A906-041E85388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22AB5-44D1-43C0-B83A-96067F214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2C491-EA64-4F33-8040-86172FB9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844FA-AE2E-4430-9E1B-7009E887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45B0-6C11-460E-9589-D259E368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1838-E445-48D7-89EB-4A2D4492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2D0D5-C259-4647-8CB7-98FC4131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7EC3F-A354-4882-A7EE-5263D161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CE9AE-426C-4AED-9BA1-481D64A4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EEBB8-3559-486B-B1E6-931CE9A8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A428-2289-4D53-8D70-20789E52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653B5-732C-4F8F-9DE8-DB44FB485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FC5D3-1446-493A-B7D4-E828C89DE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43A9C-610C-40BC-966C-7067841E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23E79-8A7F-495C-BBB9-B9BBCBED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9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7204-0099-4DFB-9507-ABB907BD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43FA-20E7-47DD-828E-F99401B08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C302E-A1F5-4012-B30A-78EA818E3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37668-6490-4694-A999-073ED436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D7027-5C87-42A1-B447-E9F18C30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E36F-E9F3-49B6-BE94-B732CF04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5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C765-E5B5-4111-844D-2CB833C7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7225E-7142-49C5-919D-EFCEE4B2E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B8D4E-F9AA-4FC7-A310-70D3B2DAC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64EB5-DCD8-46C5-8382-F20CFFD23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6750A-7A53-463B-97C6-ED500D43E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7F54E-2BD5-4556-963E-F8E7E5AA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E81AF3-26B6-42D6-98D7-6ECE0630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AF0B1-6DA9-4DDB-A906-E15D9454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D695-611D-455F-A275-DA68F76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6BBB8-CFCA-48BE-8DC2-2C9BE750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FB636-B889-4F28-964E-6CB51CCB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51687-D8BA-4878-82CA-345FA7E9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0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3B225-9A0F-46D7-90C0-74FC998C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79E65-53C9-4529-8B27-BE52C390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18BD5-372D-4A4B-AC3B-826955AF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8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EEDA-134D-4DA8-9121-739223D8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0530B-EF46-41F4-9119-7255DEC7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CCCBD-387C-44F1-86A3-CFDFFBF83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3EE38-C29B-4C16-9FD6-146F8BD7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F0EC7-986C-4974-85C5-68C9EF5B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DF89E-3561-47A3-B693-E0BACB99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5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FBF4-3C75-4A10-A92A-FE8FF2CB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5D8A23-23DD-4072-8FC1-0ED536A2D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5FF4F-AE56-4EBD-A026-007917F51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19ECD-B9AC-4068-8A77-4F0B8DF3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2CA3A-41B4-487A-8E94-5B4D0593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C5C46-69F7-4E5D-BE55-02FC7427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7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E033AA-72C1-4920-B65D-CAA3FCE3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EB9F7-D794-4A64-BD4E-691E7DDF3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4AC1-EE07-4053-9466-07F2268BF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ED9F-DF7B-45ED-B75A-C039A73E3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CA736-F027-4F9D-A1E5-43728B0D0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jp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7.jpe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en/view-image.php?image=34102&amp;picture=blue-abstract-background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34102&amp;picture=blue-abstract-background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79" y="649480"/>
            <a:ext cx="335865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From Dev to Cloud Architect – Keys to Success</a:t>
            </a:r>
          </a:p>
        </p:txBody>
      </p:sp>
      <p:pic>
        <p:nvPicPr>
          <p:cNvPr id="7" name="Picture 6" descr="A silhouette of a person standing on a rock with the arms raised&#10;&#10;Description automatically generated with medium confidence">
            <a:extLst>
              <a:ext uri="{FF2B5EF4-FFF2-40B4-BE49-F238E27FC236}">
                <a16:creationId xmlns:a16="http://schemas.microsoft.com/office/drawing/2014/main" id="{592321BE-E286-443F-A21D-BE44515F6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00" y="-40560"/>
            <a:ext cx="8212570" cy="4695725"/>
          </a:xfrm>
          <a:prstGeom prst="rect">
            <a:avLst/>
          </a:prstGeom>
        </p:spPr>
      </p:pic>
      <p:pic>
        <p:nvPicPr>
          <p:cNvPr id="5" name="Content Placeholder 4" descr="A picture containing electronics, keyboard, computer, black&#10;&#10;Description automatically generated">
            <a:extLst>
              <a:ext uri="{FF2B5EF4-FFF2-40B4-BE49-F238E27FC236}">
                <a16:creationId xmlns:a16="http://schemas.microsoft.com/office/drawing/2014/main" id="{00488266-CEF1-4AB8-AEF0-686BCB6F1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00" y="4036976"/>
            <a:ext cx="8243285" cy="2851442"/>
          </a:xfrm>
        </p:spPr>
      </p:pic>
    </p:spTree>
    <p:extLst>
      <p:ext uri="{BB962C8B-B14F-4D97-AF65-F5344CB8AC3E}">
        <p14:creationId xmlns:p14="http://schemas.microsoft.com/office/powerpoint/2010/main" val="317246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8"/>
    </mc:Choice>
    <mc:Fallback xmlns="">
      <p:transition spd="slow" advTm="250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E5959A3B-8C0F-49C5-A593-FA9B98FA4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8" b="1425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2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0193966-1F10-49FA-8E20-039A528B11E1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Leadership</a:t>
            </a:r>
          </a:p>
        </p:txBody>
      </p:sp>
    </p:spTree>
    <p:extLst>
      <p:ext uri="{BB962C8B-B14F-4D97-AF65-F5344CB8AC3E}">
        <p14:creationId xmlns:p14="http://schemas.microsoft.com/office/powerpoint/2010/main" val="28435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22"/>
    </mc:Choice>
    <mc:Fallback xmlns="">
      <p:transition spd="slow" advTm="2492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E5959A3B-8C0F-49C5-A593-FA9B98FA4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8" b="1425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2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5" y="2950387"/>
            <a:ext cx="3617168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Leadership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-Servant Leader</a:t>
            </a:r>
          </a:p>
        </p:txBody>
      </p:sp>
    </p:spTree>
    <p:extLst>
      <p:ext uri="{BB962C8B-B14F-4D97-AF65-F5344CB8AC3E}">
        <p14:creationId xmlns:p14="http://schemas.microsoft.com/office/powerpoint/2010/main" val="41814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9"/>
    </mc:Choice>
    <mc:Fallback xmlns="">
      <p:transition spd="slow" advTm="1736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7FC28D03-9994-4617-AE2B-48F31B83B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5B1F0AE-D162-4F7A-8F67-C04B7DFD7921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Mentoring</a:t>
            </a:r>
          </a:p>
        </p:txBody>
      </p:sp>
    </p:spTree>
    <p:extLst>
      <p:ext uri="{BB962C8B-B14F-4D97-AF65-F5344CB8AC3E}">
        <p14:creationId xmlns:p14="http://schemas.microsoft.com/office/powerpoint/2010/main" val="17990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75"/>
    </mc:Choice>
    <mc:Fallback xmlns="">
      <p:transition spd="slow" advTm="4567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402C6E50-4982-40C3-B57D-4A6AACDFC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12" y="644229"/>
            <a:ext cx="1709013" cy="2560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, chat or text message&#10;&#10;Description automatically generated">
            <a:extLst>
              <a:ext uri="{FF2B5EF4-FFF2-40B4-BE49-F238E27FC236}">
                <a16:creationId xmlns:a16="http://schemas.microsoft.com/office/drawing/2014/main" id="{DB7B3C61-FE96-46F5-9D44-42AA9232B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66" y="644229"/>
            <a:ext cx="3835685" cy="25603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D6BB8C0E-8C2C-4B4E-95B4-9E3B66DD3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76" y="3653451"/>
            <a:ext cx="3835685" cy="25603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E4CF9-7CDB-4140-BBDB-46EBEF33F45E}"/>
              </a:ext>
            </a:extLst>
          </p:cNvPr>
          <p:cNvSpPr/>
          <p:nvPr/>
        </p:nvSpPr>
        <p:spPr>
          <a:xfrm>
            <a:off x="490538" y="5969934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1B0A9A49-26BF-4F3D-9EAF-082BA09AC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66" y="3672788"/>
            <a:ext cx="3835685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46063D-D0B9-4A76-A018-43E0800078C1}"/>
              </a:ext>
            </a:extLst>
          </p:cNvPr>
          <p:cNvSpPr txBox="1"/>
          <p:nvPr/>
        </p:nvSpPr>
        <p:spPr>
          <a:xfrm>
            <a:off x="508613" y="5969934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Responsibility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CCAB97-7832-47FF-B557-5A3E21505795}"/>
              </a:ext>
            </a:extLst>
          </p:cNvPr>
          <p:cNvSpPr/>
          <p:nvPr/>
        </p:nvSpPr>
        <p:spPr>
          <a:xfrm>
            <a:off x="6200012" y="5974489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7EE52-9CCE-4095-9805-F650944EC32B}"/>
              </a:ext>
            </a:extLst>
          </p:cNvPr>
          <p:cNvSpPr txBox="1"/>
          <p:nvPr/>
        </p:nvSpPr>
        <p:spPr>
          <a:xfrm>
            <a:off x="6218087" y="5974489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mentoring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D72D5-9141-46CA-ACE7-17ADF65E2BA2}"/>
              </a:ext>
            </a:extLst>
          </p:cNvPr>
          <p:cNvSpPr/>
          <p:nvPr/>
        </p:nvSpPr>
        <p:spPr>
          <a:xfrm>
            <a:off x="494430" y="2965060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26ECD-61F6-41F5-ADB9-484AFFFCD3DF}"/>
              </a:ext>
            </a:extLst>
          </p:cNvPr>
          <p:cNvSpPr txBox="1"/>
          <p:nvPr/>
        </p:nvSpPr>
        <p:spPr>
          <a:xfrm>
            <a:off x="512505" y="29650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leadership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9D6D5E-6491-4C67-B4D6-928C20F02150}"/>
              </a:ext>
            </a:extLst>
          </p:cNvPr>
          <p:cNvSpPr/>
          <p:nvPr/>
        </p:nvSpPr>
        <p:spPr>
          <a:xfrm>
            <a:off x="6191303" y="2947644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995C2-CD13-4546-81BE-13ECA3547E10}"/>
              </a:ext>
            </a:extLst>
          </p:cNvPr>
          <p:cNvSpPr txBox="1"/>
          <p:nvPr/>
        </p:nvSpPr>
        <p:spPr>
          <a:xfrm>
            <a:off x="6209378" y="2947644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1361083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569"/>
    </mc:Choice>
    <mc:Fallback xmlns="">
      <p:transition spd="slow" advTm="1556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6DE7C59-32D9-4130-B674-C4DA7516B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r="806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4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2"/>
    </mc:Choice>
    <mc:Fallback xmlns="">
      <p:transition spd="slow" advTm="7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6DE7C59-32D9-4130-B674-C4DA7516B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r="806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Visionary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9735E-B8CC-4A42-B4C5-D8A3A94E0D28}"/>
              </a:ext>
            </a:extLst>
          </p:cNvPr>
          <p:cNvSpPr txBox="1"/>
          <p:nvPr/>
        </p:nvSpPr>
        <p:spPr>
          <a:xfrm>
            <a:off x="6129166" y="606490"/>
            <a:ext cx="446468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masis MT Pro Black" panose="02040A04050005020304" pitchFamily="18" charset="0"/>
              </a:rPr>
              <a:t>Abstract</a:t>
            </a:r>
          </a:p>
          <a:p>
            <a:pPr algn="ctr"/>
            <a:r>
              <a:rPr lang="en-US" sz="4400">
                <a:latin typeface="Amasis MT Pro Black" panose="02040A04050005020304" pitchFamily="18" charset="0"/>
              </a:rPr>
              <a:t>Business Goals</a:t>
            </a:r>
          </a:p>
          <a:p>
            <a:pPr algn="ctr"/>
            <a:r>
              <a:rPr lang="en-US" sz="4400">
                <a:latin typeface="Amasis MT Pro Black" panose="02040A04050005020304" pitchFamily="18" charset="0"/>
              </a:rPr>
              <a:t>to Reality</a:t>
            </a:r>
          </a:p>
        </p:txBody>
      </p:sp>
    </p:spTree>
    <p:extLst>
      <p:ext uri="{BB962C8B-B14F-4D97-AF65-F5344CB8AC3E}">
        <p14:creationId xmlns:p14="http://schemas.microsoft.com/office/powerpoint/2010/main" val="6966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39"/>
    </mc:Choice>
    <mc:Fallback xmlns="">
      <p:transition spd="slow" advTm="2273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wall, indoor, desk&#10;&#10;Description automatically generated">
            <a:extLst>
              <a:ext uri="{FF2B5EF4-FFF2-40B4-BE49-F238E27FC236}">
                <a16:creationId xmlns:a16="http://schemas.microsoft.com/office/drawing/2014/main" id="{ECF22C1B-6A04-412F-A0E0-E0F949A39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r="1201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Not Required to Know Everything</a:t>
            </a:r>
          </a:p>
        </p:txBody>
      </p:sp>
    </p:spTree>
    <p:extLst>
      <p:ext uri="{BB962C8B-B14F-4D97-AF65-F5344CB8AC3E}">
        <p14:creationId xmlns:p14="http://schemas.microsoft.com/office/powerpoint/2010/main" val="41296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1"/>
    </mc:Choice>
    <mc:Fallback xmlns="">
      <p:transition spd="slow" advTm="1091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outdoor, sign, brick&#10;&#10;Description automatically generated">
            <a:extLst>
              <a:ext uri="{FF2B5EF4-FFF2-40B4-BE49-F238E27FC236}">
                <a16:creationId xmlns:a16="http://schemas.microsoft.com/office/drawing/2014/main" id="{3974692E-3941-43DB-9F5F-89ED26C0B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32" y="-17819"/>
            <a:ext cx="10287000" cy="734172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Not Required to Know Everything</a:t>
            </a:r>
          </a:p>
        </p:txBody>
      </p:sp>
    </p:spTree>
    <p:extLst>
      <p:ext uri="{BB962C8B-B14F-4D97-AF65-F5344CB8AC3E}">
        <p14:creationId xmlns:p14="http://schemas.microsoft.com/office/powerpoint/2010/main" val="7002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4"/>
    </mc:Choice>
    <mc:Fallback xmlns="">
      <p:transition spd="slow" advTm="1118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water, sky, outdoor, beach&#10;&#10;Description automatically generated">
            <a:extLst>
              <a:ext uri="{FF2B5EF4-FFF2-40B4-BE49-F238E27FC236}">
                <a16:creationId xmlns:a16="http://schemas.microsoft.com/office/drawing/2014/main" id="{008010F0-319B-43C2-A00E-A03FDC15F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0" b="1249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C81EBF-5EA7-4042-B876-0CC9D7479819}"/>
              </a:ext>
            </a:extLst>
          </p:cNvPr>
          <p:cNvSpPr txBox="1"/>
          <p:nvPr/>
        </p:nvSpPr>
        <p:spPr>
          <a:xfrm>
            <a:off x="692345" y="596474"/>
            <a:ext cx="86044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Amasis MT Pro Black" panose="020B0604020202020204" pitchFamily="18" charset="0"/>
              </a:rPr>
              <a:t>The larger the island of knowledge, </a:t>
            </a:r>
          </a:p>
          <a:p>
            <a:r>
              <a:rPr lang="en-US" sz="3600">
                <a:latin typeface="Amasis MT Pro Black" panose="020B0604020202020204" pitchFamily="18" charset="0"/>
              </a:rPr>
              <a:t>the longer the shoreline of wonder. </a:t>
            </a:r>
          </a:p>
          <a:p>
            <a:r>
              <a:rPr lang="en-US" sz="3600">
                <a:latin typeface="Amasis MT Pro Black" panose="020B0604020202020204" pitchFamily="18" charset="0"/>
              </a:rPr>
              <a:t>– Ralph W. Sockman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35FA87-61BD-45A3-8520-E8C0AC4EF2C1}"/>
              </a:ext>
            </a:extLst>
          </p:cNvPr>
          <p:cNvSpPr txBox="1"/>
          <p:nvPr/>
        </p:nvSpPr>
        <p:spPr>
          <a:xfrm>
            <a:off x="3720748" y="5057187"/>
            <a:ext cx="8014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Amasis MT Pro Black" panose="020B0604020202020204" pitchFamily="18" charset="0"/>
              </a:defRPr>
            </a:lvl1pPr>
          </a:lstStyle>
          <a:p>
            <a:pPr algn="r"/>
            <a:r>
              <a:rPr lang="en-US"/>
              <a:t>It’s okay to not know everything.</a:t>
            </a:r>
          </a:p>
          <a:p>
            <a:pPr algn="r"/>
            <a:r>
              <a:rPr lang="en-US"/>
              <a:t>It’s impossible anyway.</a:t>
            </a:r>
          </a:p>
        </p:txBody>
      </p:sp>
    </p:spTree>
    <p:extLst>
      <p:ext uri="{BB962C8B-B14F-4D97-AF65-F5344CB8AC3E}">
        <p14:creationId xmlns:p14="http://schemas.microsoft.com/office/powerpoint/2010/main" val="219711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7"/>
    </mc:Choice>
    <mc:Fallback xmlns="">
      <p:transition spd="slow" advTm="4002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560056AF-63E1-4246-A360-201D5959C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4" b="11276"/>
          <a:stretch/>
        </p:blipFill>
        <p:spPr>
          <a:xfrm>
            <a:off x="4031974" y="-8905"/>
            <a:ext cx="8160026" cy="687580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Designing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219707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36"/>
    </mc:Choice>
    <mc:Fallback xmlns="">
      <p:transition spd="slow" advTm="4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0316" y="76339"/>
          <a:ext cx="11971421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0314" y="1652168"/>
          <a:ext cx="11974293" cy="3730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0505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chemeClr val="tx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0316" y="5407200"/>
          <a:ext cx="11971421" cy="1349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9201">
                <a:tc>
                  <a:txBody>
                    <a:bodyPr/>
                    <a:lstStyle/>
                    <a:p>
                      <a:r>
                        <a:rPr lang="en-US" sz="18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487" y="6228957"/>
            <a:ext cx="1360780" cy="3693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154" y="3720774"/>
            <a:ext cx="2829075" cy="6532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5376" y="5495464"/>
            <a:ext cx="1313562" cy="4821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54" y="3651303"/>
            <a:ext cx="1691279" cy="689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096" y="3473685"/>
            <a:ext cx="1870591" cy="11614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58" y="2068038"/>
            <a:ext cx="1105939" cy="6979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520" y="2928997"/>
            <a:ext cx="3096822" cy="47108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33" y="528041"/>
            <a:ext cx="2431589" cy="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F089C-BF55-8546-AE23-D3D502ADC7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8337" y="433503"/>
            <a:ext cx="5066295" cy="1172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99FF4-AE36-4844-8D25-C9BB549444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946" y="4505694"/>
            <a:ext cx="2834164" cy="8552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3C553C-F146-854F-91A3-CAEE111AC63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39" y="2103273"/>
            <a:ext cx="2095528" cy="5405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99AAC7-DFF1-0444-9FED-14AD844CCD0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971" y="5316149"/>
            <a:ext cx="2108929" cy="91519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817B25-1FAD-5F44-BDCF-5F98686ED15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833" y="5629629"/>
            <a:ext cx="2066167" cy="38385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BDADE6B-AD2F-894F-AABB-ACA93593B1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289" y="6282745"/>
            <a:ext cx="1210384" cy="29185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3619F7-C50A-5845-B2A1-846D826B060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21" y="2947135"/>
            <a:ext cx="2488277" cy="41471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68400E-A1C2-AE46-BCFB-1EAEA88DBC5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8300" y="6151502"/>
            <a:ext cx="1333383" cy="38385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AAE60B-B902-CD49-9470-0237A761208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505" y="3335802"/>
            <a:ext cx="1078872" cy="1117013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2F04C1-1150-F442-84D5-F3C041E3C54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38611" b="38901"/>
          <a:stretch/>
        </p:blipFill>
        <p:spPr>
          <a:xfrm>
            <a:off x="9399709" y="2061870"/>
            <a:ext cx="2391056" cy="537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92216" y="4500285"/>
            <a:ext cx="1462989" cy="72878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B266E19-AD97-EB45-A064-F993B993E1A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299" y="5610917"/>
            <a:ext cx="1219681" cy="353411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C1FE23F-842D-409D-8C92-03754CB8B92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97859" y="2796686"/>
            <a:ext cx="1726136" cy="581577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4CD1F3-2EE8-4B50-84A3-1904960824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10135" y="3800626"/>
            <a:ext cx="2101666" cy="497131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55AD16-220A-4403-9A7A-ED479AC93E3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92812" y="4694791"/>
            <a:ext cx="1659713" cy="559324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C885D32D-AD0D-4AC2-BAA2-2F83EE52A29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50576" y="3147068"/>
            <a:ext cx="1450129" cy="487153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86D1E4D0-FB65-413F-A552-722C2E9B7E9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16056" y="1959226"/>
            <a:ext cx="2494298" cy="839494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8A91F-76BD-451C-BC92-5EFC271A026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6152" y="4712784"/>
            <a:ext cx="1560087" cy="524935"/>
          </a:xfrm>
          <a:prstGeom prst="rect">
            <a:avLst/>
          </a:prstGeom>
        </p:spPr>
      </p:pic>
      <p:pic>
        <p:nvPicPr>
          <p:cNvPr id="37" name="Picture 36" descr="A picture containing logo&#10;&#10;Description automatically generated">
            <a:extLst>
              <a:ext uri="{FF2B5EF4-FFF2-40B4-BE49-F238E27FC236}">
                <a16:creationId xmlns:a16="http://schemas.microsoft.com/office/drawing/2014/main" id="{3106D7AD-0AAC-424E-AFF3-4563F621DDD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35317" y="2167931"/>
            <a:ext cx="1655985" cy="557515"/>
          </a:xfrm>
          <a:prstGeom prst="rect">
            <a:avLst/>
          </a:prstGeom>
        </p:spPr>
      </p:pic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B3E266C6-D571-48BD-9B41-48F848ED63E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27439" y="6017319"/>
            <a:ext cx="1060743" cy="596556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E28187B2-60BB-445D-98BE-CE0A8EA324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9751" y="5979167"/>
            <a:ext cx="1276475" cy="670149"/>
          </a:xfrm>
          <a:prstGeom prst="rect">
            <a:avLst/>
          </a:prstGeom>
        </p:spPr>
      </p:pic>
      <p:pic>
        <p:nvPicPr>
          <p:cNvPr id="50" name="Picture 49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FFA8E9F3-D2A7-4199-93D0-84170A9629D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634573" y="5594006"/>
            <a:ext cx="1194962" cy="403570"/>
          </a:xfrm>
          <a:prstGeom prst="rect">
            <a:avLst/>
          </a:prstGeom>
        </p:spPr>
      </p:pic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B63466D8-D7A7-47D2-AC03-117F50ED44A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446849" y="6087913"/>
            <a:ext cx="1394290" cy="469806"/>
          </a:xfrm>
          <a:prstGeom prst="rect">
            <a:avLst/>
          </a:prstGeom>
        </p:spPr>
      </p:pic>
      <p:pic>
        <p:nvPicPr>
          <p:cNvPr id="68" name="Picture 67" descr="Logo, company name&#10;&#10;Description automatically generated">
            <a:extLst>
              <a:ext uri="{FF2B5EF4-FFF2-40B4-BE49-F238E27FC236}">
                <a16:creationId xmlns:a16="http://schemas.microsoft.com/office/drawing/2014/main" id="{E6554B1E-9F64-4DD3-B4D9-8EB8369047E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258548" y="5482080"/>
            <a:ext cx="1623501" cy="547296"/>
          </a:xfrm>
          <a:prstGeom prst="rect">
            <a:avLst/>
          </a:prstGeom>
        </p:spPr>
      </p:pic>
      <p:pic>
        <p:nvPicPr>
          <p:cNvPr id="82" name="Picture 81" descr="A picture containing icon&#10;&#10;Description automatically generated">
            <a:extLst>
              <a:ext uri="{FF2B5EF4-FFF2-40B4-BE49-F238E27FC236}">
                <a16:creationId xmlns:a16="http://schemas.microsoft.com/office/drawing/2014/main" id="{5A61A6CD-782C-43D0-9F20-9946AA03D74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258795" y="4772461"/>
            <a:ext cx="2547386" cy="419899"/>
          </a:xfrm>
          <a:prstGeom prst="rect">
            <a:avLst/>
          </a:prstGeom>
        </p:spPr>
      </p:pic>
      <p:pic>
        <p:nvPicPr>
          <p:cNvPr id="85" name="Picture 84" descr="Text&#10;&#10;Description automatically generated with low confidence">
            <a:extLst>
              <a:ext uri="{FF2B5EF4-FFF2-40B4-BE49-F238E27FC236}">
                <a16:creationId xmlns:a16="http://schemas.microsoft.com/office/drawing/2014/main" id="{CC738E9F-C329-4BF3-ACB9-B70044E9BE0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729769" y="6028186"/>
            <a:ext cx="1946062" cy="6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Multi-Role Capabilities</a:t>
            </a:r>
          </a:p>
        </p:txBody>
      </p:sp>
      <p:pic>
        <p:nvPicPr>
          <p:cNvPr id="5" name="Picture 4" descr="A picture containing fire, nature, outdoor&#10;&#10;Description automatically generated">
            <a:extLst>
              <a:ext uri="{FF2B5EF4-FFF2-40B4-BE49-F238E27FC236}">
                <a16:creationId xmlns:a16="http://schemas.microsoft.com/office/drawing/2014/main" id="{F9DD9C9F-7999-4EC3-A391-2FC8103F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-1304925"/>
            <a:ext cx="8153397" cy="85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2"/>
    </mc:Choice>
    <mc:Fallback xmlns="">
      <p:transition spd="slow" advTm="1940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Multi-Role Capabilities</a:t>
            </a:r>
          </a:p>
        </p:txBody>
      </p:sp>
      <p:pic>
        <p:nvPicPr>
          <p:cNvPr id="5" name="Picture 4" descr="A picture containing fire, nature, outdoor&#10;&#10;Description automatically generated">
            <a:extLst>
              <a:ext uri="{FF2B5EF4-FFF2-40B4-BE49-F238E27FC236}">
                <a16:creationId xmlns:a16="http://schemas.microsoft.com/office/drawing/2014/main" id="{F9DD9C9F-7999-4EC3-A391-2FC8103F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-1304925"/>
            <a:ext cx="8153397" cy="8515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3B7418-3059-406B-B9A4-831008E3C360}"/>
              </a:ext>
            </a:extLst>
          </p:cNvPr>
          <p:cNvSpPr txBox="1"/>
          <p:nvPr/>
        </p:nvSpPr>
        <p:spPr>
          <a:xfrm>
            <a:off x="5194154" y="1742429"/>
            <a:ext cx="61927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latin typeface="Amasis MT Pro Black" panose="02040A04050005020304" pitchFamily="18" charset="0"/>
              </a:rPr>
              <a:t>Business Analyst</a:t>
            </a:r>
          </a:p>
          <a:p>
            <a:pPr algn="ctr"/>
            <a:r>
              <a:rPr lang="en-US" sz="5400">
                <a:latin typeface="Amasis MT Pro Black" panose="02040A04050005020304" pitchFamily="18" charset="0"/>
              </a:rPr>
              <a:t>Project Manager</a:t>
            </a:r>
          </a:p>
          <a:p>
            <a:pPr algn="ctr"/>
            <a:r>
              <a:rPr lang="en-US" sz="5400">
                <a:latin typeface="Amasis MT Pro Black" panose="02040A04050005020304" pitchFamily="18" charset="0"/>
              </a:rPr>
              <a:t>Product Manager</a:t>
            </a:r>
          </a:p>
          <a:p>
            <a:pPr algn="ctr"/>
            <a:r>
              <a:rPr lang="en-US" sz="5400">
                <a:latin typeface="Amasis MT Pro Black" panose="02040A04050005020304" pitchFamily="18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6230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78"/>
    </mc:Choice>
    <mc:Fallback xmlns="">
      <p:transition spd="slow" advTm="32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2B51440-6244-4847-B335-3C47D384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4" r="993" b="-1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1" name="Picture 10" descr="A picture containing text, outdoor, sign, brick&#10;&#10;Description automatically generated">
            <a:extLst>
              <a:ext uri="{FF2B5EF4-FFF2-40B4-BE49-F238E27FC236}">
                <a16:creationId xmlns:a16="http://schemas.microsoft.com/office/drawing/2014/main" id="{DAB3E101-7FCE-4A9A-9FB7-D462A6156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r="13165" b="-4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5" name="Picture 4" descr="A picture containing fire, nature, outdoor&#10;&#10;Description automatically generated">
            <a:extLst>
              <a:ext uri="{FF2B5EF4-FFF2-40B4-BE49-F238E27FC236}">
                <a16:creationId xmlns:a16="http://schemas.microsoft.com/office/drawing/2014/main" id="{75FB0788-0FA5-4D8A-A40C-C52DEAD5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8" r="1725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7" name="Picture 6" descr="A picture containing text, wall, indoor, desk&#10;&#10;Description automatically generated">
            <a:extLst>
              <a:ext uri="{FF2B5EF4-FFF2-40B4-BE49-F238E27FC236}">
                <a16:creationId xmlns:a16="http://schemas.microsoft.com/office/drawing/2014/main" id="{339F83AA-0586-47EA-A230-688DAA235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 r="12133" b="-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F539CDEF-E84B-4E28-9DEA-941B0C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2" r="-1" b="11024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3082A3-F8BB-4F7C-AA5E-69FD2B67C7F5}"/>
              </a:ext>
            </a:extLst>
          </p:cNvPr>
          <p:cNvSpPr txBox="1"/>
          <p:nvPr/>
        </p:nvSpPr>
        <p:spPr>
          <a:xfrm>
            <a:off x="1004887" y="924332"/>
            <a:ext cx="10182225" cy="507831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>
                <a:solidFill>
                  <a:schemeClr val="bg1"/>
                </a:solidFill>
                <a:latin typeface="Palatino Linotype" panose="02040502050505030304" pitchFamily="18" charset="0"/>
              </a:rPr>
              <a:t>Vision –&gt; Explore and Define the Future</a:t>
            </a:r>
          </a:p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>
                <a:solidFill>
                  <a:schemeClr val="bg1"/>
                </a:solidFill>
                <a:latin typeface="Palatino Linotype" panose="02040502050505030304" pitchFamily="18" charset="0"/>
              </a:rPr>
              <a:t>Always Learning</a:t>
            </a:r>
          </a:p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>
                <a:solidFill>
                  <a:schemeClr val="bg1"/>
                </a:solidFill>
                <a:latin typeface="Palatino Linotype" panose="02040502050505030304" pitchFamily="18" charset="0"/>
              </a:rPr>
              <a:t>Motivational &amp; Inspirational –&gt; Help Others</a:t>
            </a:r>
          </a:p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>
                <a:solidFill>
                  <a:schemeClr val="bg1"/>
                </a:solidFill>
                <a:latin typeface="Palatino Linotype" panose="02040502050505030304" pitchFamily="18" charset="0"/>
              </a:rPr>
              <a:t>Confident &amp; Committed –&gt; Find Solutions</a:t>
            </a:r>
          </a:p>
          <a:p>
            <a:endParaRPr lang="en-US" sz="360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45"/>
    </mc:Choice>
    <mc:Fallback xmlns="">
      <p:transition spd="slow" advTm="2474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Cloud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7D8675E-A592-4780-8C1F-9DAFB2AA9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-428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2"/>
    </mc:Choice>
    <mc:Fallback xmlns="">
      <p:transition spd="slow" advTm="15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77E151B-EC5D-4292-AA6E-0BBE366DF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r="1128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Cloud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Cost Management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96"/>
    </mc:Choice>
    <mc:Fallback xmlns="">
      <p:transition spd="slow" advTm="168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people shaking hands&#10;&#10;Description automatically generated">
            <a:extLst>
              <a:ext uri="{FF2B5EF4-FFF2-40B4-BE49-F238E27FC236}">
                <a16:creationId xmlns:a16="http://schemas.microsoft.com/office/drawing/2014/main" id="{1DA26E4E-7FDF-4DAF-8316-2D56CB46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6" r="494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Cloud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Vendor Management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6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Documentation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4737EC2A-5095-4309-92D0-91105DA2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17819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1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Marketing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140E3060-67FC-4688-8951-04CD8B330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0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C592CCF4-3A80-4B45-AE94-72395DF85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66" y="0"/>
            <a:ext cx="8605233" cy="68580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Sales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Company Politics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Picture 5" descr="A room with a desk and chairs&#10;&#10;Description automatically generated with low confidence">
            <a:extLst>
              <a:ext uri="{FF2B5EF4-FFF2-40B4-BE49-F238E27FC236}">
                <a16:creationId xmlns:a16="http://schemas.microsoft.com/office/drawing/2014/main" id="{DFE10F36-58EC-46FA-A094-C1F0493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0"/>
            <a:ext cx="8266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Agenda</a:t>
            </a:r>
          </a:p>
        </p:txBody>
      </p:sp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6E59F0C2-4F2A-4151-9A95-3866356B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0" r="4035" b="-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C8901-6593-4B7B-B0A2-DC60308EEBA5}"/>
              </a:ext>
            </a:extLst>
          </p:cNvPr>
          <p:cNvSpPr txBox="1"/>
          <p:nvPr/>
        </p:nvSpPr>
        <p:spPr>
          <a:xfrm>
            <a:off x="8382000" y="2418408"/>
            <a:ext cx="3609975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Soft Skills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Dev to Senior Dev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Role of an Architect?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Role of a cloud architect?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Cloud Architect Technical Skills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Lots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More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/>
              <a:t>Even More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93"/>
    </mc:Choice>
    <mc:Fallback xmlns="">
      <p:transition spd="slow" advTm="2879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Critical Thinking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indoor, bathroom&#10;&#10;Description automatically generated">
            <a:extLst>
              <a:ext uri="{FF2B5EF4-FFF2-40B4-BE49-F238E27FC236}">
                <a16:creationId xmlns:a16="http://schemas.microsoft.com/office/drawing/2014/main" id="{709C8E67-EB51-4F91-9986-604B360C0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17818"/>
            <a:ext cx="824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Security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erson standing in front of a brick wall with a light&#10;&#10;Description automatically generated with medium confidence">
            <a:extLst>
              <a:ext uri="{FF2B5EF4-FFF2-40B4-BE49-F238E27FC236}">
                <a16:creationId xmlns:a16="http://schemas.microsoft.com/office/drawing/2014/main" id="{77A066F7-E60B-465C-B7DE-8566D4117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428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F2BA9DA-D06C-49D6-8077-0B04FF99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  <p:pic>
        <p:nvPicPr>
          <p:cNvPr id="5" name="Picture 4" descr="A picture containing text, building, computer, skyscraper&#10;&#10;Description automatically generated">
            <a:extLst>
              <a:ext uri="{FF2B5EF4-FFF2-40B4-BE49-F238E27FC236}">
                <a16:creationId xmlns:a16="http://schemas.microsoft.com/office/drawing/2014/main" id="{83F7C20D-586A-44EB-B1B1-7CF479CE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-15349"/>
            <a:ext cx="8153401" cy="68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0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6"/>
    </mc:Choice>
    <mc:Fallback xmlns="">
      <p:transition spd="slow" advTm="867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- Breadth not Depth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F2BA9DA-D06C-49D6-8077-0B04FF99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  <p:pic>
        <p:nvPicPr>
          <p:cNvPr id="5" name="Picture 4" descr="A picture containing text, building, computer, skyscraper&#10;&#10;Description automatically generated">
            <a:extLst>
              <a:ext uri="{FF2B5EF4-FFF2-40B4-BE49-F238E27FC236}">
                <a16:creationId xmlns:a16="http://schemas.microsoft.com/office/drawing/2014/main" id="{83F7C20D-586A-44EB-B1B1-7CF479CE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-15349"/>
            <a:ext cx="8153401" cy="68911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3DA8D6-C0DF-42FF-8953-3C5FD076952F}"/>
              </a:ext>
            </a:extLst>
          </p:cNvPr>
          <p:cNvSpPr/>
          <p:nvPr/>
        </p:nvSpPr>
        <p:spPr>
          <a:xfrm>
            <a:off x="7332617" y="2011680"/>
            <a:ext cx="292748" cy="408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EFA86-D7E4-415A-AE30-703E48544D98}"/>
              </a:ext>
            </a:extLst>
          </p:cNvPr>
          <p:cNvSpPr/>
          <p:nvPr/>
        </p:nvSpPr>
        <p:spPr>
          <a:xfrm>
            <a:off x="7632170" y="2011679"/>
            <a:ext cx="292748" cy="3396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F449F-6BBD-4662-AAFC-7FA23005F00A}"/>
              </a:ext>
            </a:extLst>
          </p:cNvPr>
          <p:cNvSpPr/>
          <p:nvPr/>
        </p:nvSpPr>
        <p:spPr>
          <a:xfrm>
            <a:off x="7931723" y="2011678"/>
            <a:ext cx="292748" cy="265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4E3368-A63E-47A0-9470-2D9B07F43943}"/>
              </a:ext>
            </a:extLst>
          </p:cNvPr>
          <p:cNvSpPr/>
          <p:nvPr/>
        </p:nvSpPr>
        <p:spPr>
          <a:xfrm>
            <a:off x="8231276" y="2011677"/>
            <a:ext cx="292748" cy="60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EC941-A88A-4BB1-9E5B-76ACCC54A85B}"/>
              </a:ext>
            </a:extLst>
          </p:cNvPr>
          <p:cNvSpPr/>
          <p:nvPr/>
        </p:nvSpPr>
        <p:spPr>
          <a:xfrm>
            <a:off x="8530829" y="2011676"/>
            <a:ext cx="292748" cy="678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8E268-82B6-47ED-95CF-6D3A956E9E31}"/>
              </a:ext>
            </a:extLst>
          </p:cNvPr>
          <p:cNvSpPr/>
          <p:nvPr/>
        </p:nvSpPr>
        <p:spPr>
          <a:xfrm>
            <a:off x="8830382" y="2011675"/>
            <a:ext cx="292748" cy="4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074CFC-7AE9-4CEB-8BBA-2BFA089906D2}"/>
              </a:ext>
            </a:extLst>
          </p:cNvPr>
          <p:cNvSpPr/>
          <p:nvPr/>
        </p:nvSpPr>
        <p:spPr>
          <a:xfrm>
            <a:off x="9129935" y="2011674"/>
            <a:ext cx="292748" cy="827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0AF53-095D-4776-BD25-27F3D72EE392}"/>
              </a:ext>
            </a:extLst>
          </p:cNvPr>
          <p:cNvSpPr/>
          <p:nvPr/>
        </p:nvSpPr>
        <p:spPr>
          <a:xfrm>
            <a:off x="9429488" y="2011673"/>
            <a:ext cx="292748" cy="304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936DAB-CC40-44BA-A61C-EA7D82273FA0}"/>
              </a:ext>
            </a:extLst>
          </p:cNvPr>
          <p:cNvSpPr/>
          <p:nvPr/>
        </p:nvSpPr>
        <p:spPr>
          <a:xfrm>
            <a:off x="9729041" y="2011672"/>
            <a:ext cx="292748" cy="304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0D5230-5137-4C32-8468-5AD5606C3004}"/>
              </a:ext>
            </a:extLst>
          </p:cNvPr>
          <p:cNvSpPr/>
          <p:nvPr/>
        </p:nvSpPr>
        <p:spPr>
          <a:xfrm>
            <a:off x="10028594" y="2011671"/>
            <a:ext cx="292748" cy="4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CB3D89-CE1A-43F3-8D29-2063EF8A717B}"/>
              </a:ext>
            </a:extLst>
          </p:cNvPr>
          <p:cNvSpPr/>
          <p:nvPr/>
        </p:nvSpPr>
        <p:spPr>
          <a:xfrm>
            <a:off x="10328147" y="2011670"/>
            <a:ext cx="292748" cy="60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03E8EC-EBCE-4F96-8AC1-F4C9F280119A}"/>
              </a:ext>
            </a:extLst>
          </p:cNvPr>
          <p:cNvSpPr/>
          <p:nvPr/>
        </p:nvSpPr>
        <p:spPr>
          <a:xfrm>
            <a:off x="7033064" y="2031505"/>
            <a:ext cx="292748" cy="60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D4C0D6-E5B8-480A-841C-FE4BA16C288D}"/>
              </a:ext>
            </a:extLst>
          </p:cNvPr>
          <p:cNvSpPr/>
          <p:nvPr/>
        </p:nvSpPr>
        <p:spPr>
          <a:xfrm>
            <a:off x="6762533" y="2027031"/>
            <a:ext cx="292748" cy="923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0F7F71-F116-4452-BCFA-B16E969BF85D}"/>
              </a:ext>
            </a:extLst>
          </p:cNvPr>
          <p:cNvSpPr/>
          <p:nvPr/>
        </p:nvSpPr>
        <p:spPr>
          <a:xfrm>
            <a:off x="6492002" y="2022557"/>
            <a:ext cx="292748" cy="479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1CE0F8-2106-4E83-82A7-F11D181E5F37}"/>
              </a:ext>
            </a:extLst>
          </p:cNvPr>
          <p:cNvSpPr/>
          <p:nvPr/>
        </p:nvSpPr>
        <p:spPr>
          <a:xfrm>
            <a:off x="6221471" y="2018083"/>
            <a:ext cx="292748" cy="48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EADC68-9C54-45DC-B613-AC856E8CBA19}"/>
              </a:ext>
            </a:extLst>
          </p:cNvPr>
          <p:cNvSpPr/>
          <p:nvPr/>
        </p:nvSpPr>
        <p:spPr>
          <a:xfrm>
            <a:off x="5950940" y="2013610"/>
            <a:ext cx="292748" cy="302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2555-47DE-4263-898F-FB3C1EF75A50}"/>
              </a:ext>
            </a:extLst>
          </p:cNvPr>
          <p:cNvSpPr/>
          <p:nvPr/>
        </p:nvSpPr>
        <p:spPr>
          <a:xfrm>
            <a:off x="5680409" y="2009136"/>
            <a:ext cx="292748" cy="4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BEF81-1247-4C9F-A2D3-CD4102B26FD2}"/>
              </a:ext>
            </a:extLst>
          </p:cNvPr>
          <p:cNvSpPr/>
          <p:nvPr/>
        </p:nvSpPr>
        <p:spPr>
          <a:xfrm>
            <a:off x="5409878" y="2004662"/>
            <a:ext cx="292748" cy="35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EF8F50-0941-4110-985B-ADDD13FC8688}"/>
              </a:ext>
            </a:extLst>
          </p:cNvPr>
          <p:cNvSpPr/>
          <p:nvPr/>
        </p:nvSpPr>
        <p:spPr>
          <a:xfrm>
            <a:off x="5139347" y="2000188"/>
            <a:ext cx="292748" cy="35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369E8-C066-4D64-A310-B92E3F2D30A0}"/>
              </a:ext>
            </a:extLst>
          </p:cNvPr>
          <p:cNvSpPr txBox="1"/>
          <p:nvPr/>
        </p:nvSpPr>
        <p:spPr>
          <a:xfrm>
            <a:off x="5132205" y="773691"/>
            <a:ext cx="5627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</a:rPr>
              <a:t>T – Shaped Knowledge 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4540D5-0B73-4813-A64C-33941319A8A5}"/>
              </a:ext>
            </a:extLst>
          </p:cNvPr>
          <p:cNvCxnSpPr>
            <a:cxnSpLocks/>
          </p:cNvCxnSpPr>
          <p:nvPr/>
        </p:nvCxnSpPr>
        <p:spPr>
          <a:xfrm flipV="1">
            <a:off x="4206240" y="1993850"/>
            <a:ext cx="7236823" cy="1783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6"/>
    </mc:Choice>
    <mc:Fallback xmlns="">
      <p:transition spd="slow" advTm="325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ight, lit, night&#10;&#10;Description automatically generated">
            <a:extLst>
              <a:ext uri="{FF2B5EF4-FFF2-40B4-BE49-F238E27FC236}">
                <a16:creationId xmlns:a16="http://schemas.microsoft.com/office/drawing/2014/main" id="{6478621D-7E53-4766-B4C1-090D4676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29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Choosing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 Platform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BB92EC3-F944-4A54-964A-1BD1F91CB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61"/>
    </mc:Choice>
    <mc:Fallback xmlns="">
      <p:transition spd="slow" advTm="4216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ight, lit, night&#10;&#10;Description automatically generated">
            <a:extLst>
              <a:ext uri="{FF2B5EF4-FFF2-40B4-BE49-F238E27FC236}">
                <a16:creationId xmlns:a16="http://schemas.microsoft.com/office/drawing/2014/main" id="{6478621D-7E53-4766-B4C1-090D4676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29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Choosing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 Platform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1395C-FEF0-4663-A2F3-43B072AFBFE5}"/>
              </a:ext>
            </a:extLst>
          </p:cNvPr>
          <p:cNvSpPr txBox="1"/>
          <p:nvPr/>
        </p:nvSpPr>
        <p:spPr>
          <a:xfrm>
            <a:off x="4406209" y="1045042"/>
            <a:ext cx="7398628" cy="4401205"/>
          </a:xfrm>
          <a:prstGeom prst="rect">
            <a:avLst/>
          </a:prstGeom>
          <a:solidFill>
            <a:schemeClr val="bg1">
              <a:lumMod val="75000"/>
              <a:alpha val="7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Azure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Amazon Web Services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Google Cloud Platform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IBM Watson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Oracle Cloud Infrastructure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Alibaba Cloud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VMware by Dell</a:t>
            </a:r>
          </a:p>
        </p:txBody>
      </p:sp>
      <p:pic>
        <p:nvPicPr>
          <p:cNvPr id="10" name="Picture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A1A759-2F35-4539-A6B6-EBE1CC920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0"/>
    </mc:Choice>
    <mc:Fallback xmlns="">
      <p:transition spd="slow" advTm="1507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DDDC7762-C88A-45DD-BA70-EA22D547D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786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World-Wide Options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A22C0DDA-567F-453C-8AE1-618700ED6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00"/>
    </mc:Choice>
    <mc:Fallback xmlns="">
      <p:transition spd="slow" advTm="362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Networking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AE389-90B2-47A9-A7B6-151B01C597A5}"/>
              </a:ext>
            </a:extLst>
          </p:cNvPr>
          <p:cNvSpPr txBox="1"/>
          <p:nvPr/>
        </p:nvSpPr>
        <p:spPr>
          <a:xfrm>
            <a:off x="4418335" y="478712"/>
            <a:ext cx="7499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network is one of the foundational components of any cloud solution.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2685A-55C6-4810-BDE5-545EF518AEEF}"/>
              </a:ext>
            </a:extLst>
          </p:cNvPr>
          <p:cNvSpPr txBox="1"/>
          <p:nvPr/>
        </p:nvSpPr>
        <p:spPr>
          <a:xfrm>
            <a:off x="6668727" y="5835459"/>
            <a:ext cx="2188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ingress &amp; egress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18335" y="1680475"/>
            <a:ext cx="232467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vLAN</a:t>
            </a:r>
            <a:endParaRPr lang="en-US" sz="2400"/>
          </a:p>
          <a:p>
            <a:r>
              <a:rPr lang="en-US" sz="2400"/>
              <a:t>Subnets</a:t>
            </a:r>
          </a:p>
          <a:p>
            <a:r>
              <a:rPr lang="en-US" sz="2400"/>
              <a:t>CIDR</a:t>
            </a:r>
          </a:p>
          <a:p>
            <a:r>
              <a:rPr lang="en-US" sz="2400"/>
              <a:t>Security Groups</a:t>
            </a:r>
          </a:p>
          <a:p>
            <a:r>
              <a:rPr lang="en-US" sz="2400"/>
              <a:t>Firewall</a:t>
            </a:r>
          </a:p>
          <a:p>
            <a:r>
              <a:rPr lang="en-US" sz="2400"/>
              <a:t>IDS/IPS</a:t>
            </a:r>
          </a:p>
          <a:p>
            <a:r>
              <a:rPr lang="en-US" sz="2400"/>
              <a:t>Virtual Appliance</a:t>
            </a:r>
          </a:p>
          <a:p>
            <a:r>
              <a:rPr lang="en-US" sz="2400"/>
              <a:t>Load Balancers</a:t>
            </a:r>
          </a:p>
          <a:p>
            <a:r>
              <a:rPr lang="en-US" sz="2400" err="1"/>
              <a:t>PrivateLink</a:t>
            </a:r>
            <a:endParaRPr lang="en-US" sz="2400"/>
          </a:p>
          <a:p>
            <a:r>
              <a:rPr lang="en-US" sz="2400"/>
              <a:t>OSI Model</a:t>
            </a:r>
          </a:p>
          <a:p>
            <a:r>
              <a:rPr lang="en-US" sz="2400"/>
              <a:t>Route Table</a:t>
            </a:r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43645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vNet</a:t>
            </a:r>
            <a:r>
              <a:rPr lang="en-US"/>
              <a:t> == Virtual Network</a:t>
            </a:r>
          </a:p>
          <a:p>
            <a:r>
              <a:rPr lang="en-US"/>
              <a:t>VPC == Virtual Private Cloud</a:t>
            </a:r>
          </a:p>
          <a:p>
            <a:r>
              <a:rPr lang="en-US" err="1"/>
              <a:t>vLAN</a:t>
            </a:r>
            <a:r>
              <a:rPr lang="en-US"/>
              <a:t> == Virtual Local Area Network</a:t>
            </a:r>
          </a:p>
          <a:p>
            <a:r>
              <a:rPr lang="en-US"/>
              <a:t>CIDR == Classless Inter-Domain Routing</a:t>
            </a:r>
          </a:p>
          <a:p>
            <a:r>
              <a:rPr lang="en-US"/>
              <a:t>IDS == Intrusion Detection System</a:t>
            </a:r>
          </a:p>
          <a:p>
            <a:r>
              <a:rPr lang="en-US"/>
              <a:t>IPS == Intrusion Prevention System</a:t>
            </a:r>
          </a:p>
          <a:p>
            <a:r>
              <a:rPr lang="en-US"/>
              <a:t>OSI == Open Systems Interconnection Model</a:t>
            </a:r>
          </a:p>
        </p:txBody>
      </p:sp>
      <p:pic>
        <p:nvPicPr>
          <p:cNvPr id="11" name="Picture 10" descr="A picture containing indoor, cable, connector&#10;&#10;Description automatically generated">
            <a:extLst>
              <a:ext uri="{FF2B5EF4-FFF2-40B4-BE49-F238E27FC236}">
                <a16:creationId xmlns:a16="http://schemas.microsoft.com/office/drawing/2014/main" id="{0FE8EBBD-0213-4005-AE7D-D5CFCD6F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0"/>
            <a:ext cx="4036244" cy="25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135"/>
    </mc:Choice>
    <mc:Fallback xmlns="">
      <p:transition spd="slow" advTm="22913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Networking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indoor, cable, connector&#10;&#10;Description automatically generated">
            <a:extLst>
              <a:ext uri="{FF2B5EF4-FFF2-40B4-BE49-F238E27FC236}">
                <a16:creationId xmlns:a16="http://schemas.microsoft.com/office/drawing/2014/main" id="{0FE8EBBD-0213-4005-AE7D-D5CFCD6F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0"/>
            <a:ext cx="4036244" cy="250155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D2B750-834C-4A8E-AE2A-B43FBFF75802}"/>
              </a:ext>
            </a:extLst>
          </p:cNvPr>
          <p:cNvGrpSpPr/>
          <p:nvPr/>
        </p:nvGrpSpPr>
        <p:grpSpPr>
          <a:xfrm>
            <a:off x="8349707" y="22887"/>
            <a:ext cx="3706465" cy="3281727"/>
            <a:chOff x="6314687" y="423957"/>
            <a:chExt cx="3706465" cy="3281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23C4B-63A1-457B-BBA6-1B00AA66BF72}"/>
                </a:ext>
              </a:extLst>
            </p:cNvPr>
            <p:cNvSpPr txBox="1"/>
            <p:nvPr/>
          </p:nvSpPr>
          <p:spPr>
            <a:xfrm>
              <a:off x="6314687" y="1880541"/>
              <a:ext cx="82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West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59AF4E-63E1-4A4A-B8F1-7329F00596FB}"/>
                </a:ext>
              </a:extLst>
            </p:cNvPr>
            <p:cNvSpPr txBox="1"/>
            <p:nvPr/>
          </p:nvSpPr>
          <p:spPr>
            <a:xfrm>
              <a:off x="9324102" y="1880541"/>
              <a:ext cx="697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US"/>
                <a:t>East</a:t>
              </a:r>
            </a:p>
          </p:txBody>
        </p:sp>
        <p:sp>
          <p:nvSpPr>
            <p:cNvPr id="4" name="Arrow: Quad 3">
              <a:extLst>
                <a:ext uri="{FF2B5EF4-FFF2-40B4-BE49-F238E27FC236}">
                  <a16:creationId xmlns:a16="http://schemas.microsoft.com/office/drawing/2014/main" id="{5EE00C3A-C520-4DEC-B4D7-4134597EBFBC}"/>
                </a:ext>
              </a:extLst>
            </p:cNvPr>
            <p:cNvSpPr/>
            <p:nvPr/>
          </p:nvSpPr>
          <p:spPr>
            <a:xfrm>
              <a:off x="7135426" y="885622"/>
              <a:ext cx="2188676" cy="2360023"/>
            </a:xfrm>
            <a:prstGeom prst="quad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99504F-978A-4F28-A973-FA0054819FEF}"/>
                </a:ext>
              </a:extLst>
            </p:cNvPr>
            <p:cNvSpPr txBox="1"/>
            <p:nvPr/>
          </p:nvSpPr>
          <p:spPr>
            <a:xfrm>
              <a:off x="7771144" y="423957"/>
              <a:ext cx="917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North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6447D3-8F07-4AC1-9655-198D1A6D7459}"/>
                </a:ext>
              </a:extLst>
            </p:cNvPr>
            <p:cNvSpPr txBox="1"/>
            <p:nvPr/>
          </p:nvSpPr>
          <p:spPr>
            <a:xfrm>
              <a:off x="7772746" y="3244019"/>
              <a:ext cx="914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South</a:t>
              </a:r>
            </a:p>
          </p:txBody>
        </p:sp>
      </p:grpSp>
      <p:pic>
        <p:nvPicPr>
          <p:cNvPr id="10" name="Picture 9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916E2438-80E8-4A33-8AE4-1626DA073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62" y="3470077"/>
            <a:ext cx="1073332" cy="1073332"/>
          </a:xfrm>
          <a:prstGeom prst="rect">
            <a:avLst/>
          </a:prstGeom>
        </p:spPr>
      </p:pic>
      <p:pic>
        <p:nvPicPr>
          <p:cNvPr id="18" name="Picture 17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0962D2C5-1E9A-4CCB-9ECA-4C980E6AF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71" y="3470077"/>
            <a:ext cx="1073332" cy="1073332"/>
          </a:xfrm>
          <a:prstGeom prst="rect">
            <a:avLst/>
          </a:prstGeom>
        </p:spPr>
      </p:pic>
      <p:pic>
        <p:nvPicPr>
          <p:cNvPr id="19" name="Picture 18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5B364BEE-2704-4A48-A530-86790C227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80" y="3470077"/>
            <a:ext cx="1073332" cy="1073332"/>
          </a:xfrm>
          <a:prstGeom prst="rect">
            <a:avLst/>
          </a:prstGeom>
        </p:spPr>
      </p:pic>
      <p:pic>
        <p:nvPicPr>
          <p:cNvPr id="20" name="Picture 19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8E204796-7E9B-487A-8724-C8F4EE216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89" y="3470077"/>
            <a:ext cx="1073332" cy="1073332"/>
          </a:xfrm>
          <a:prstGeom prst="rect">
            <a:avLst/>
          </a:prstGeom>
        </p:spPr>
      </p:pic>
      <p:pic>
        <p:nvPicPr>
          <p:cNvPr id="15" name="Picture 14" descr="A picture containing electronics, cellphone&#10;&#10;Description automatically generated">
            <a:extLst>
              <a:ext uri="{FF2B5EF4-FFF2-40B4-BE49-F238E27FC236}">
                <a16:creationId xmlns:a16="http://schemas.microsoft.com/office/drawing/2014/main" id="{BBABA2E6-07FE-4D8A-80DD-1068C15F5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5" y="5560240"/>
            <a:ext cx="1219370" cy="121937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157E188-B21F-499F-81C0-80361FC12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30" y="1706790"/>
            <a:ext cx="1073332" cy="107333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8EEBAB6-BFD2-4DDD-B060-17F0144E43C0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rot="5400000">
            <a:off x="5404635" y="1997415"/>
            <a:ext cx="689955" cy="2255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961F70E-0E4D-4EBC-853F-6CA93C00621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140840" y="2733620"/>
            <a:ext cx="689955" cy="7829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617ECF8-3BDA-4109-BD67-6E7DD6F20E71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6877044" y="2780374"/>
            <a:ext cx="689955" cy="68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DFEFBB-A999-42BE-B4C8-35D0C291E7DE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rot="16200000" flipH="1">
            <a:off x="7613248" y="2044169"/>
            <a:ext cx="689955" cy="21618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82594582-E9E2-4622-A559-66411162D5AF}"/>
              </a:ext>
            </a:extLst>
          </p:cNvPr>
          <p:cNvSpPr/>
          <p:nvPr/>
        </p:nvSpPr>
        <p:spPr>
          <a:xfrm>
            <a:off x="6752987" y="1149440"/>
            <a:ext cx="237200" cy="557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9E8D1D19-6E42-425B-AE9F-48EA495866D3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 rot="5400000">
            <a:off x="7485438" y="4006522"/>
            <a:ext cx="1016831" cy="20906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D3F8CD2B-B42E-4A68-A0B7-166F8BDB3399}"/>
              </a:ext>
            </a:extLst>
          </p:cNvPr>
          <p:cNvCxnSpPr>
            <a:stCxn id="19" idx="2"/>
            <a:endCxn id="15" idx="0"/>
          </p:cNvCxnSpPr>
          <p:nvPr/>
        </p:nvCxnSpPr>
        <p:spPr>
          <a:xfrm rot="5400000">
            <a:off x="6749233" y="4742726"/>
            <a:ext cx="1016831" cy="6181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4F5F7E4-9294-4227-A73A-B53D6673C112}"/>
              </a:ext>
            </a:extLst>
          </p:cNvPr>
          <p:cNvCxnSpPr>
            <a:stCxn id="18" idx="2"/>
            <a:endCxn id="15" idx="0"/>
          </p:cNvCxnSpPr>
          <p:nvPr/>
        </p:nvCxnSpPr>
        <p:spPr>
          <a:xfrm rot="16200000" flipH="1">
            <a:off x="6013028" y="4624717"/>
            <a:ext cx="1016831" cy="8542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DF96F85E-E981-4597-8686-F835EF58736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16200000" flipH="1">
            <a:off x="5276824" y="3888513"/>
            <a:ext cx="1016831" cy="23266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Arrow: Left-Right 114">
            <a:extLst>
              <a:ext uri="{FF2B5EF4-FFF2-40B4-BE49-F238E27FC236}">
                <a16:creationId xmlns:a16="http://schemas.microsoft.com/office/drawing/2014/main" id="{3176E09D-18C2-4C4B-A205-4A52389CCFD5}"/>
              </a:ext>
            </a:extLst>
          </p:cNvPr>
          <p:cNvSpPr/>
          <p:nvPr/>
        </p:nvSpPr>
        <p:spPr>
          <a:xfrm>
            <a:off x="7958225" y="3841280"/>
            <a:ext cx="653143" cy="3309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BFF23848-E4FF-41DE-89F7-8012AC8CFA14}"/>
              </a:ext>
            </a:extLst>
          </p:cNvPr>
          <p:cNvSpPr/>
          <p:nvPr/>
        </p:nvSpPr>
        <p:spPr>
          <a:xfrm>
            <a:off x="6463205" y="3838813"/>
            <a:ext cx="653143" cy="3309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52BCF86A-BD3F-458F-8F65-D50D4C08F75C}"/>
              </a:ext>
            </a:extLst>
          </p:cNvPr>
          <p:cNvSpPr/>
          <p:nvPr/>
        </p:nvSpPr>
        <p:spPr>
          <a:xfrm>
            <a:off x="4968185" y="3836346"/>
            <a:ext cx="653143" cy="3309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5203A3E4-C877-4CEA-A2FB-837D76AE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069" y="4084601"/>
            <a:ext cx="1073332" cy="1073332"/>
          </a:xfrm>
          <a:prstGeom prst="rect">
            <a:avLst/>
          </a:prstGeom>
        </p:spPr>
      </p:pic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5289D4A4-CCAD-40F4-B3CD-EB440E95B895}"/>
              </a:ext>
            </a:extLst>
          </p:cNvPr>
          <p:cNvCxnSpPr>
            <a:stCxn id="57" idx="2"/>
            <a:endCxn id="15" idx="3"/>
          </p:cNvCxnSpPr>
          <p:nvPr/>
        </p:nvCxnSpPr>
        <p:spPr>
          <a:xfrm rot="5400000">
            <a:off x="8891489" y="3824679"/>
            <a:ext cx="1011992" cy="3678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 descr="Shape&#10;&#10;Description automatically generated">
            <a:extLst>
              <a:ext uri="{FF2B5EF4-FFF2-40B4-BE49-F238E27FC236}">
                <a16:creationId xmlns:a16="http://schemas.microsoft.com/office/drawing/2014/main" id="{1F7E1A96-DD4E-4D85-88B2-20A746C5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80" y="5753931"/>
            <a:ext cx="851680" cy="8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6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72"/>
    </mc:Choice>
    <mc:Fallback xmlns="">
      <p:transition spd="slow" advTm="23067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Computing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18335" y="1680475"/>
            <a:ext cx="25072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VMs &amp; EC2</a:t>
            </a:r>
          </a:p>
          <a:p>
            <a:r>
              <a:rPr lang="en-US" sz="2400"/>
              <a:t>Serverless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AWS Lambda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Azure Functions</a:t>
            </a:r>
          </a:p>
          <a:p>
            <a:endParaRPr lang="en-US" sz="2400"/>
          </a:p>
          <a:p>
            <a:r>
              <a:rPr lang="en-US" sz="2400"/>
              <a:t>Operating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314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VM == Virtual Machine</a:t>
            </a:r>
          </a:p>
          <a:p>
            <a:r>
              <a:rPr lang="en-US"/>
              <a:t>EC2 == Elastic Cloud Computing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47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222"/>
    </mc:Choice>
    <mc:Fallback xmlns="">
      <p:transition spd="slow" advTm="13422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DB181174-D3EA-4625-AA5A-86B379BC1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8" r="291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21C487-23DF-4304-A93B-45E90AD20E00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75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4"/>
    </mc:Choice>
    <mc:Fallback xmlns="">
      <p:transition spd="slow" advTm="4736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Containerization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33485" y="1393982"/>
            <a:ext cx="24972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Registries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Container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ECS</a:t>
            </a:r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3785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AKS == Azure Kubernetes Service</a:t>
            </a:r>
          </a:p>
          <a:p>
            <a:r>
              <a:rPr lang="en-US"/>
              <a:t>EKS == AWS Elastic Kubernetes Service</a:t>
            </a:r>
          </a:p>
          <a:p>
            <a:endParaRPr lang="en-US"/>
          </a:p>
          <a:p>
            <a:r>
              <a:rPr lang="en-US"/>
              <a:t>ACR == Azure Container Registry</a:t>
            </a:r>
          </a:p>
          <a:p>
            <a:r>
              <a:rPr lang="en-US"/>
              <a:t>ECR == AWS Elastic Container Registry</a:t>
            </a:r>
          </a:p>
          <a:p>
            <a:endParaRPr lang="en-US"/>
          </a:p>
          <a:p>
            <a:r>
              <a:rPr lang="en-US"/>
              <a:t>ACS == Azure Container Service</a:t>
            </a:r>
          </a:p>
          <a:p>
            <a:r>
              <a:rPr lang="en-US"/>
              <a:t>ECS == AWS Elastic Container Service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36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20"/>
    </mc:Choice>
    <mc:Fallback xmlns="">
      <p:transition spd="slow" advTm="7752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Database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07360" y="742822"/>
            <a:ext cx="233794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Relational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SQL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Aurora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NoSQL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CosmosDB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DynamoDB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DocumentDB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Azure Synapse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AWS Redshift</a:t>
            </a:r>
          </a:p>
          <a:p>
            <a:endParaRPr lang="en-US" sz="2400"/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3F1E0-2C69-42ED-83D4-1C0991F9A827}"/>
              </a:ext>
            </a:extLst>
          </p:cNvPr>
          <p:cNvSpPr txBox="1"/>
          <p:nvPr/>
        </p:nvSpPr>
        <p:spPr>
          <a:xfrm>
            <a:off x="8360229" y="742822"/>
            <a:ext cx="24961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/>
              <a:t>Geo-Redundancy</a:t>
            </a:r>
          </a:p>
          <a:p>
            <a:r>
              <a:rPr lang="en-US"/>
              <a:t>RPO / RTO</a:t>
            </a:r>
          </a:p>
          <a:p>
            <a:r>
              <a:rPr lang="en-US"/>
              <a:t>Consistency Levels</a:t>
            </a:r>
          </a:p>
          <a:p>
            <a:r>
              <a:rPr lang="en-US"/>
              <a:t>ACID / ACID 2.0</a:t>
            </a:r>
          </a:p>
          <a:p>
            <a:r>
              <a:rPr lang="en-US"/>
              <a:t>CAP Theorem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F1D3C-A11F-410A-92E7-13ACFECFC0DC}"/>
              </a:ext>
            </a:extLst>
          </p:cNvPr>
          <p:cNvSpPr txBox="1"/>
          <p:nvPr/>
        </p:nvSpPr>
        <p:spPr>
          <a:xfrm>
            <a:off x="7445828" y="2868557"/>
            <a:ext cx="4537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RPO == Recovery Point Objective</a:t>
            </a:r>
          </a:p>
          <a:p>
            <a:r>
              <a:rPr lang="en-US"/>
              <a:t>RTO == Recovery Time Objective</a:t>
            </a:r>
          </a:p>
          <a:p>
            <a:r>
              <a:rPr lang="en-US"/>
              <a:t>ACID == Atomicity, Consistency, Isolation, Durability</a:t>
            </a:r>
          </a:p>
          <a:p>
            <a:r>
              <a:rPr lang="en-US"/>
              <a:t>---</a:t>
            </a:r>
          </a:p>
          <a:p>
            <a:r>
              <a:rPr lang="en-US"/>
              <a:t>ACID 2.0 == Associative, Commutative, Idempotent, Distributed</a:t>
            </a:r>
          </a:p>
          <a:p>
            <a:endParaRPr lang="en-US"/>
          </a:p>
          <a:p>
            <a:r>
              <a:rPr lang="en-US"/>
              <a:t>CAP == Consistency, Availability, (network) Partitioning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8DCA8-4E6D-48AF-80B7-824C6DB6D79E}"/>
              </a:ext>
            </a:extLst>
          </p:cNvPr>
          <p:cNvSpPr txBox="1"/>
          <p:nvPr/>
        </p:nvSpPr>
        <p:spPr>
          <a:xfrm>
            <a:off x="4284617" y="6009957"/>
            <a:ext cx="4319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“ACID 2.0” – Pat </a:t>
            </a:r>
            <a:r>
              <a:rPr lang="en-US" err="1"/>
              <a:t>Helland</a:t>
            </a:r>
            <a:endParaRPr lang="en-US"/>
          </a:p>
          <a:p>
            <a:r>
              <a:rPr lang="en-US"/>
              <a:t>Michael Perry – immutablearchitecture.com</a:t>
            </a:r>
          </a:p>
        </p:txBody>
      </p:sp>
    </p:spTree>
    <p:extLst>
      <p:ext uri="{BB962C8B-B14F-4D97-AF65-F5344CB8AC3E}">
        <p14:creationId xmlns:p14="http://schemas.microsoft.com/office/powerpoint/2010/main" val="1619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263"/>
    </mc:Choice>
    <mc:Fallback xmlns="">
      <p:transition spd="slow" advTm="633263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Storage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33485" y="1393982"/>
            <a:ext cx="23410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Storage Accounts</a:t>
            </a:r>
          </a:p>
          <a:p>
            <a:endParaRPr lang="en-US" sz="2400"/>
          </a:p>
          <a:p>
            <a:r>
              <a:rPr lang="en-US" sz="2400"/>
              <a:t>AWS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S3 Buckets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EFS</a:t>
            </a:r>
          </a:p>
          <a:p>
            <a:endParaRPr lang="en-US" sz="2400"/>
          </a:p>
          <a:p>
            <a:r>
              <a:rPr lang="en-US" sz="2400"/>
              <a:t>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Blob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2969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S3 == Simple Storage Solution</a:t>
            </a:r>
          </a:p>
          <a:p>
            <a:r>
              <a:rPr lang="en-US"/>
              <a:t>EBS == Elastic Block Storage</a:t>
            </a:r>
          </a:p>
          <a:p>
            <a:r>
              <a:rPr lang="en-US"/>
              <a:t>EFS == Elastic File Storage</a:t>
            </a:r>
          </a:p>
          <a:p>
            <a:endParaRPr lang="en-US"/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19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0"/>
    </mc:Choice>
    <mc:Fallback xmlns="">
      <p:transition spd="slow" advTm="18898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Security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33485" y="1393982"/>
            <a:ext cx="29388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RBAC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Penetration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Bastion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901290" y="2496616"/>
            <a:ext cx="3833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IAM == Identity &amp; Access Management</a:t>
            </a:r>
          </a:p>
          <a:p>
            <a:r>
              <a:rPr lang="en-US"/>
              <a:t>RBAC == Role Based Access Control</a:t>
            </a:r>
          </a:p>
          <a:p>
            <a:r>
              <a:rPr lang="en-US"/>
              <a:t>DDoS == Distributed Denial of Service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31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7"/>
    </mc:Choice>
    <mc:Fallback xmlns="">
      <p:transition spd="slow" advTm="2027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Messaging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20273" y="478712"/>
            <a:ext cx="18027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Message Bus</a:t>
            </a:r>
          </a:p>
          <a:p>
            <a:endParaRPr lang="en-US" sz="2400"/>
          </a:p>
          <a:p>
            <a:r>
              <a:rPr lang="en-US" sz="2400"/>
              <a:t>RabbitMQ</a:t>
            </a:r>
          </a:p>
          <a:p>
            <a:r>
              <a:rPr lang="en-US" sz="2400"/>
              <a:t>ActiveMQ</a:t>
            </a:r>
          </a:p>
          <a:p>
            <a:endParaRPr lang="en-US" sz="2400"/>
          </a:p>
          <a:p>
            <a:r>
              <a:rPr lang="en-US" sz="2400" u="sng"/>
              <a:t>Azure</a:t>
            </a:r>
            <a:r>
              <a:rPr lang="en-US" sz="2400"/>
              <a:t> </a:t>
            </a:r>
          </a:p>
          <a:p>
            <a:r>
              <a:rPr lang="en-US" sz="2400"/>
              <a:t>Service Bus</a:t>
            </a:r>
          </a:p>
          <a:p>
            <a:r>
              <a:rPr lang="en-US" sz="2400"/>
              <a:t>Event Hubs</a:t>
            </a:r>
          </a:p>
          <a:p>
            <a:r>
              <a:rPr lang="en-US" sz="2400"/>
              <a:t>Event Grid</a:t>
            </a:r>
          </a:p>
          <a:p>
            <a:r>
              <a:rPr lang="en-US" sz="2400"/>
              <a:t>Relay</a:t>
            </a:r>
          </a:p>
          <a:p>
            <a:endParaRPr lang="en-US" sz="2400"/>
          </a:p>
          <a:p>
            <a:r>
              <a:rPr lang="en-US" sz="2400" u="sng"/>
              <a:t>AWS</a:t>
            </a:r>
          </a:p>
          <a:p>
            <a:r>
              <a:rPr lang="en-US" sz="2400"/>
              <a:t>MQ</a:t>
            </a:r>
          </a:p>
          <a:p>
            <a:r>
              <a:rPr lang="en-US" sz="2400"/>
              <a:t>SQS</a:t>
            </a:r>
          </a:p>
          <a:p>
            <a:r>
              <a:rPr lang="en-US" sz="2400"/>
              <a:t>SNS</a:t>
            </a:r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4370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AWS MQ == AWS Message Queue</a:t>
            </a:r>
          </a:p>
          <a:p>
            <a:r>
              <a:rPr lang="en-US"/>
              <a:t>AWS SQS == AWS Simple Queue Service</a:t>
            </a:r>
          </a:p>
          <a:p>
            <a:r>
              <a:rPr lang="en-US"/>
              <a:t>AWS SNS == AWS Simple Notification Service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96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78"/>
    </mc:Choice>
    <mc:Fallback xmlns="">
      <p:transition spd="slow" advTm="15947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Data Centers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89943" y="991085"/>
            <a:ext cx="47479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Regional Capabilities</a:t>
            </a:r>
          </a:p>
          <a:p>
            <a:endParaRPr lang="en-US" sz="2400"/>
          </a:p>
          <a:p>
            <a:r>
              <a:rPr lang="en-US" sz="2400" u="sng"/>
              <a:t>Azure</a:t>
            </a:r>
          </a:p>
          <a:p>
            <a:r>
              <a:rPr lang="en-US" sz="2400"/>
              <a:t>Several regions in the US</a:t>
            </a:r>
          </a:p>
          <a:p>
            <a:r>
              <a:rPr lang="en-US" sz="2400"/>
              <a:t>Up to 3 Availability Zones per Region</a:t>
            </a:r>
          </a:p>
          <a:p>
            <a:endParaRPr lang="en-US" sz="2400"/>
          </a:p>
          <a:p>
            <a:r>
              <a:rPr lang="en-US" sz="2400" u="sng"/>
              <a:t>AWS</a:t>
            </a:r>
          </a:p>
          <a:p>
            <a:r>
              <a:rPr lang="en-US" sz="2400"/>
              <a:t>4 regions in the US</a:t>
            </a:r>
          </a:p>
          <a:p>
            <a:r>
              <a:rPr lang="en-US" sz="2400"/>
              <a:t>Up to 6 Availability Zones per Region</a:t>
            </a:r>
          </a:p>
          <a:p>
            <a:endParaRPr lang="en-US" sz="2400"/>
          </a:p>
          <a:p>
            <a:r>
              <a:rPr lang="en-US" sz="2400"/>
              <a:t>Paired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Infrastructure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Data residency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010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496"/>
    </mc:Choice>
    <mc:Fallback xmlns="">
      <p:transition spd="slow" advTm="20749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Disaster Recovery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12613" y="984679"/>
            <a:ext cx="515057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Geo-Redundant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Hot/Hot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Hot/Warm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Hot/Cold</a:t>
            </a:r>
          </a:p>
          <a:p>
            <a:endParaRPr lang="en-US" sz="2400"/>
          </a:p>
          <a:p>
            <a:r>
              <a:rPr lang="en-US" sz="2400"/>
              <a:t>Geo-Redundant Data/Storage</a:t>
            </a:r>
          </a:p>
          <a:p>
            <a:endParaRPr lang="en-US" sz="2400"/>
          </a:p>
          <a:p>
            <a:r>
              <a:rPr lang="en-US" sz="2400"/>
              <a:t>Code deployments to multiple locations</a:t>
            </a:r>
          </a:p>
          <a:p>
            <a:endParaRPr lang="en-US" sz="2400"/>
          </a:p>
          <a:p>
            <a:r>
              <a:rPr lang="en-US" sz="2400"/>
              <a:t>Workbooks / Runbooks </a:t>
            </a:r>
          </a:p>
          <a:p>
            <a:endParaRPr lang="en-US" sz="2400"/>
          </a:p>
          <a:p>
            <a:r>
              <a:rPr lang="en-US" sz="2400"/>
              <a:t>TEST your DR solutions !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39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551"/>
    </mc:Choice>
    <mc:Fallback xmlns="">
      <p:transition spd="slow" advTm="22855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DevOps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73076" y="991085"/>
            <a:ext cx="437857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/>
              <a:t>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u="sng"/>
              <a:t>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 Deploy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 Pipeline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Consider “Infrastructure as Code”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Terraform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Pulumi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ARM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CloudFormation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793377-E02D-43BF-B1D6-6450C6A274E1}"/>
              </a:ext>
            </a:extLst>
          </p:cNvPr>
          <p:cNvSpPr txBox="1"/>
          <p:nvPr/>
        </p:nvSpPr>
        <p:spPr>
          <a:xfrm>
            <a:off x="8813075" y="1904101"/>
            <a:ext cx="27708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u="sng"/>
            </a:lvl1pPr>
          </a:lstStyle>
          <a:p>
            <a:r>
              <a:rPr lang="en-US" u="none"/>
              <a:t>Deployment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Swap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Rolling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Blue/Green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Canary</a:t>
            </a:r>
          </a:p>
        </p:txBody>
      </p:sp>
    </p:spTree>
    <p:extLst>
      <p:ext uri="{BB962C8B-B14F-4D97-AF65-F5344CB8AC3E}">
        <p14:creationId xmlns:p14="http://schemas.microsoft.com/office/powerpoint/2010/main" val="14519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252"/>
    </mc:Choice>
    <mc:Fallback xmlns="">
      <p:transition spd="slow" advTm="273252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DB9B393-03D7-4FAC-A52C-BF95E194D8D9}"/>
              </a:ext>
            </a:extLst>
          </p:cNvPr>
          <p:cNvSpPr/>
          <p:nvPr/>
        </p:nvSpPr>
        <p:spPr>
          <a:xfrm>
            <a:off x="4032070" y="-17419"/>
            <a:ext cx="8159930" cy="6879773"/>
          </a:xfrm>
          <a:custGeom>
            <a:avLst/>
            <a:gdLst>
              <a:gd name="connsiteX0" fmla="*/ 0 w 1663337"/>
              <a:gd name="connsiteY0" fmla="*/ 1245326 h 1245326"/>
              <a:gd name="connsiteX1" fmla="*/ 831669 w 1663337"/>
              <a:gd name="connsiteY1" fmla="*/ 0 h 1245326"/>
              <a:gd name="connsiteX2" fmla="*/ 1663337 w 1663337"/>
              <a:gd name="connsiteY2" fmla="*/ 1245326 h 1245326"/>
              <a:gd name="connsiteX3" fmla="*/ 0 w 1663337"/>
              <a:gd name="connsiteY3" fmla="*/ 1245326 h 1245326"/>
              <a:gd name="connsiteX0" fmla="*/ 0 w 6631578"/>
              <a:gd name="connsiteY0" fmla="*/ 4911635 h 4911635"/>
              <a:gd name="connsiteX1" fmla="*/ 6631578 w 6631578"/>
              <a:gd name="connsiteY1" fmla="*/ 0 h 4911635"/>
              <a:gd name="connsiteX2" fmla="*/ 1663337 w 6631578"/>
              <a:gd name="connsiteY2" fmla="*/ 4911635 h 4911635"/>
              <a:gd name="connsiteX3" fmla="*/ 0 w 6631578"/>
              <a:gd name="connsiteY3" fmla="*/ 4911635 h 4911635"/>
              <a:gd name="connsiteX0" fmla="*/ 0 w 7049589"/>
              <a:gd name="connsiteY0" fmla="*/ 5181601 h 5181601"/>
              <a:gd name="connsiteX1" fmla="*/ 7049589 w 7049589"/>
              <a:gd name="connsiteY1" fmla="*/ 0 h 5181601"/>
              <a:gd name="connsiteX2" fmla="*/ 1663337 w 7049589"/>
              <a:gd name="connsiteY2" fmla="*/ 5181601 h 5181601"/>
              <a:gd name="connsiteX3" fmla="*/ 0 w 7049589"/>
              <a:gd name="connsiteY3" fmla="*/ 5181601 h 5181601"/>
              <a:gd name="connsiteX0" fmla="*/ 0 w 7071359"/>
              <a:gd name="connsiteY0" fmla="*/ 5181601 h 6853647"/>
              <a:gd name="connsiteX1" fmla="*/ 7049589 w 7071359"/>
              <a:gd name="connsiteY1" fmla="*/ 0 h 6853647"/>
              <a:gd name="connsiteX2" fmla="*/ 7071359 w 7071359"/>
              <a:gd name="connsiteY2" fmla="*/ 6853647 h 6853647"/>
              <a:gd name="connsiteX3" fmla="*/ 0 w 7071359"/>
              <a:gd name="connsiteY3" fmla="*/ 5181601 h 6853647"/>
              <a:gd name="connsiteX0" fmla="*/ 0 w 8159930"/>
              <a:gd name="connsiteY0" fmla="*/ 6879773 h 6879773"/>
              <a:gd name="connsiteX1" fmla="*/ 8138160 w 8159930"/>
              <a:gd name="connsiteY1" fmla="*/ 0 h 6879773"/>
              <a:gd name="connsiteX2" fmla="*/ 8159930 w 8159930"/>
              <a:gd name="connsiteY2" fmla="*/ 6853647 h 6879773"/>
              <a:gd name="connsiteX3" fmla="*/ 0 w 8159930"/>
              <a:gd name="connsiteY3" fmla="*/ 6879773 h 687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9930" h="6879773">
                <a:moveTo>
                  <a:pt x="0" y="6879773"/>
                </a:moveTo>
                <a:lnTo>
                  <a:pt x="8138160" y="0"/>
                </a:lnTo>
                <a:cubicBezTo>
                  <a:pt x="8145417" y="2284549"/>
                  <a:pt x="8152673" y="4569098"/>
                  <a:pt x="8159930" y="6853647"/>
                </a:cubicBezTo>
                <a:lnTo>
                  <a:pt x="0" y="687977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Design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70636" y="364068"/>
            <a:ext cx="71486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Everything in architecture is about Trade-Offs</a:t>
            </a:r>
          </a:p>
          <a:p>
            <a:r>
              <a:rPr lang="en-US" sz="2400"/>
              <a:t>– Neal Ford &amp; Mark Richards</a:t>
            </a:r>
          </a:p>
          <a:p>
            <a:endParaRPr lang="en-US" sz="2400"/>
          </a:p>
          <a:p>
            <a:r>
              <a:rPr lang="en-US" sz="2400"/>
              <a:t>developertoarchitect.com</a:t>
            </a:r>
          </a:p>
          <a:p>
            <a:r>
              <a:rPr lang="en-US" sz="2400"/>
              <a:t>nealford.com/katas/list.html</a:t>
            </a:r>
          </a:p>
          <a:p>
            <a:r>
              <a:rPr lang="en-US" sz="2400"/>
              <a:t>O’Reilly Learning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pic>
        <p:nvPicPr>
          <p:cNvPr id="1026" name="Picture 2" descr="97 Things Every Cloud Engineer Should Know">
            <a:extLst>
              <a:ext uri="{FF2B5EF4-FFF2-40B4-BE49-F238E27FC236}">
                <a16:creationId xmlns:a16="http://schemas.microsoft.com/office/drawing/2014/main" id="{6CC75C1B-4028-4451-8282-88621CF5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269" y="2563178"/>
            <a:ext cx="2299600" cy="34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7432F-7B83-4E4B-AF68-E22865F38F5F}"/>
              </a:ext>
            </a:extLst>
          </p:cNvPr>
          <p:cNvSpPr txBox="1"/>
          <p:nvPr/>
        </p:nvSpPr>
        <p:spPr>
          <a:xfrm>
            <a:off x="5634446" y="6012578"/>
            <a:ext cx="664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amazon.com/Things-Every-Cloud-Engineer-Should/dp/1492076732</a:t>
            </a:r>
          </a:p>
        </p:txBody>
      </p:sp>
    </p:spTree>
    <p:extLst>
      <p:ext uri="{BB962C8B-B14F-4D97-AF65-F5344CB8AC3E}">
        <p14:creationId xmlns:p14="http://schemas.microsoft.com/office/powerpoint/2010/main" val="79724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6"/>
    </mc:Choice>
    <mc:Fallback xmlns="">
      <p:transition spd="slow" advTm="23346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You Got This !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pic>
        <p:nvPicPr>
          <p:cNvPr id="4" name="Picture 3" descr="A picture containing text, person, indoor, standing&#10;&#10;Description automatically generated">
            <a:extLst>
              <a:ext uri="{FF2B5EF4-FFF2-40B4-BE49-F238E27FC236}">
                <a16:creationId xmlns:a16="http://schemas.microsoft.com/office/drawing/2014/main" id="{E589C458-0541-476B-89CC-C01D4CD28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9500"/>
            <a:ext cx="8154466" cy="69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66"/>
    </mc:Choice>
    <mc:Fallback xmlns="">
      <p:transition spd="slow" advTm="4996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DB181174-D3EA-4625-AA5A-86B379BC1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8" r="291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21C487-23DF-4304-A93B-45E90AD20E00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Knowledge</a:t>
            </a:r>
          </a:p>
        </p:txBody>
      </p:sp>
    </p:spTree>
    <p:extLst>
      <p:ext uri="{BB962C8B-B14F-4D97-AF65-F5344CB8AC3E}">
        <p14:creationId xmlns:p14="http://schemas.microsoft.com/office/powerpoint/2010/main" val="15519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4"/>
    </mc:Choice>
    <mc:Fallback xmlns="">
      <p:transition spd="slow" advTm="47364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Who am I ?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7BD9E7A-84E0-42C4-AF72-C844EB8CD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38602" y="-17818"/>
            <a:ext cx="8153397" cy="699338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663DD0-81ED-470E-805F-172B6847688D}"/>
              </a:ext>
            </a:extLst>
          </p:cNvPr>
          <p:cNvSpPr txBox="1"/>
          <p:nvPr/>
        </p:nvSpPr>
        <p:spPr>
          <a:xfrm>
            <a:off x="4143840" y="199375"/>
            <a:ext cx="71000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Sean Whitesell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Cloud Architect at </a:t>
            </a:r>
            <a:r>
              <a:rPr lang="en-US" sz="2400" b="1" dirty="0" err="1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TokenEx</a:t>
            </a:r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 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Microsoft MVP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Tulsa .NET User Group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6AE31-E177-4E5B-AFF6-6E579FF0DB21}"/>
              </a:ext>
            </a:extLst>
          </p:cNvPr>
          <p:cNvSpPr txBox="1"/>
          <p:nvPr/>
        </p:nvSpPr>
        <p:spPr>
          <a:xfrm>
            <a:off x="4143840" y="3382745"/>
            <a:ext cx="6798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GitHub: seanw122/presentations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Web: seanwhitesell.com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Twitch:  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Twitter: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codewithseanw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54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85"/>
    </mc:Choice>
    <mc:Fallback xmlns="">
      <p:transition spd="slow" advTm="38685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Who am I ?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2CB4D-02BF-4217-9EB1-9A65B886EBF3}"/>
              </a:ext>
            </a:extLst>
          </p:cNvPr>
          <p:cNvSpPr txBox="1"/>
          <p:nvPr/>
        </p:nvSpPr>
        <p:spPr>
          <a:xfrm>
            <a:off x="99716" y="905416"/>
            <a:ext cx="3762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FFFF00"/>
                </a:solidFill>
                <a:latin typeface="Amasis MT Pro Black" panose="02040A04050005020304" pitchFamily="18" charset="0"/>
              </a:rPr>
              <a:t>THANK YOU !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58A51CA-153A-48A2-AE80-DD2FF94A8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8602" y="-17818"/>
            <a:ext cx="8153397" cy="699338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450FED-C30C-447B-9ADE-6DC8B96DB18C}"/>
              </a:ext>
            </a:extLst>
          </p:cNvPr>
          <p:cNvSpPr txBox="1"/>
          <p:nvPr/>
        </p:nvSpPr>
        <p:spPr>
          <a:xfrm>
            <a:off x="4143840" y="199375"/>
            <a:ext cx="71000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Sean Whitesell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Cloud Architect at </a:t>
            </a:r>
            <a:r>
              <a:rPr lang="en-US" sz="2400" b="1" dirty="0" err="1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TokenEx</a:t>
            </a:r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 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Microsoft MVP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Tulsa .NET User Group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1C55F-19C8-4FF9-8E06-2457D44D1750}"/>
              </a:ext>
            </a:extLst>
          </p:cNvPr>
          <p:cNvSpPr txBox="1"/>
          <p:nvPr/>
        </p:nvSpPr>
        <p:spPr>
          <a:xfrm>
            <a:off x="4143840" y="3382745"/>
            <a:ext cx="6798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GitHub: seanw122/presentations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Web: seanwhitesell.com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Twitch:  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Twitter: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codewithseanw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9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85"/>
    </mc:Choice>
    <mc:Fallback xmlns="">
      <p:transition spd="slow" advTm="386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98EAB745-FEA5-4B70-8E64-6AD69E984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451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669784A-1ABE-4CC9-BA0C-719E4EC571CC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7775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6"/>
    </mc:Choice>
    <mc:Fallback xmlns="">
      <p:transition spd="slow" advTm="2947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C1E7B-916E-4597-8489-675ACD104C97}"/>
              </a:ext>
            </a:extLst>
          </p:cNvPr>
          <p:cNvSpPr/>
          <p:nvPr/>
        </p:nvSpPr>
        <p:spPr>
          <a:xfrm>
            <a:off x="4038603" y="-60960"/>
            <a:ext cx="8257900" cy="700169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3000">
                <a:schemeClr val="tx1"/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2A4AED-D53D-49B1-9282-0F4E435D3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21" y="201908"/>
            <a:ext cx="7056785" cy="38824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1FCF3F-B190-4EAB-9B0D-38B620899177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Always Learning</a:t>
            </a:r>
          </a:p>
        </p:txBody>
      </p:sp>
    </p:spTree>
    <p:extLst>
      <p:ext uri="{BB962C8B-B14F-4D97-AF65-F5344CB8AC3E}">
        <p14:creationId xmlns:p14="http://schemas.microsoft.com/office/powerpoint/2010/main" val="43825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3"/>
    </mc:Choice>
    <mc:Fallback xmlns="">
      <p:transition spd="slow" advTm="280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C1E7B-916E-4597-8489-675ACD104C97}"/>
              </a:ext>
            </a:extLst>
          </p:cNvPr>
          <p:cNvSpPr/>
          <p:nvPr/>
        </p:nvSpPr>
        <p:spPr>
          <a:xfrm>
            <a:off x="4038603" y="-60960"/>
            <a:ext cx="8257900" cy="700169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3000">
                <a:schemeClr val="tx1"/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2A4AED-D53D-49B1-9282-0F4E435D3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21" y="201908"/>
            <a:ext cx="7056785" cy="38824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16B37C-0503-4627-B99C-F74266F95CA3}"/>
              </a:ext>
            </a:extLst>
          </p:cNvPr>
          <p:cNvSpPr txBox="1"/>
          <p:nvPr/>
        </p:nvSpPr>
        <p:spPr>
          <a:xfrm>
            <a:off x="4971948" y="4419687"/>
            <a:ext cx="580383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- Invest in yourself.</a:t>
            </a:r>
          </a:p>
          <a:p>
            <a:r>
              <a:rPr lang="en-US" sz="3200">
                <a:solidFill>
                  <a:schemeClr val="bg1"/>
                </a:solidFill>
              </a:rPr>
              <a:t>- Learn how you learn best.</a:t>
            </a:r>
          </a:p>
          <a:p>
            <a:r>
              <a:rPr lang="en-US" sz="3200">
                <a:solidFill>
                  <a:schemeClr val="bg1"/>
                </a:solidFill>
              </a:rPr>
              <a:t>- Build an environment for you to </a:t>
            </a:r>
          </a:p>
          <a:p>
            <a:r>
              <a:rPr lang="en-US" sz="3200">
                <a:solidFill>
                  <a:schemeClr val="bg1"/>
                </a:solidFill>
              </a:rPr>
              <a:t>             constantly learn and grow.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B32A8F-F468-45B2-A2E2-98E1B6B883CF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Always Learning</a:t>
            </a:r>
          </a:p>
        </p:txBody>
      </p:sp>
    </p:spTree>
    <p:extLst>
      <p:ext uri="{BB962C8B-B14F-4D97-AF65-F5344CB8AC3E}">
        <p14:creationId xmlns:p14="http://schemas.microsoft.com/office/powerpoint/2010/main" val="29055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6"/>
    </mc:Choice>
    <mc:Fallback xmlns="">
      <p:transition spd="slow" advTm="2048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C1E7B-916E-4597-8489-675ACD104C97}"/>
              </a:ext>
            </a:extLst>
          </p:cNvPr>
          <p:cNvSpPr/>
          <p:nvPr/>
        </p:nvSpPr>
        <p:spPr>
          <a:xfrm>
            <a:off x="4038603" y="-60960"/>
            <a:ext cx="8257900" cy="700169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3000">
                <a:schemeClr val="tx1"/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B32A8F-F468-45B2-A2E2-98E1B6B883CF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Always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EA987C-50D3-41E3-B5DA-B06D0C81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32" y="226232"/>
            <a:ext cx="3429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4813C-D5E8-4715-BB8A-05616885C050}"/>
              </a:ext>
            </a:extLst>
          </p:cNvPr>
          <p:cNvSpPr txBox="1"/>
          <p:nvPr/>
        </p:nvSpPr>
        <p:spPr>
          <a:xfrm>
            <a:off x="8182443" y="748937"/>
            <a:ext cx="3884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>
                <a:solidFill>
                  <a:srgbClr val="FFFFFF"/>
                </a:solidFill>
                <a:effectLst/>
                <a:latin typeface="Lato"/>
              </a:rPr>
              <a:t>The Programmer's Brain</a:t>
            </a:r>
            <a:r>
              <a:rPr lang="en-US" b="0" i="0">
                <a:solidFill>
                  <a:srgbClr val="FFFFFF"/>
                </a:solidFill>
                <a:effectLst/>
                <a:latin typeface="Lato"/>
              </a:rPr>
              <a:t> explores the way your brain, and your teams’, works when it's thinking about code. You'll improve your code comprehension by turning confusion into a learning tool, and pick up awesome techniques for reading code and quickly memorizing syntax with easy to use exercises and tricks.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6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6"/>
    </mc:Choice>
    <mc:Fallback xmlns="">
      <p:transition spd="slow" advTm="2048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1314</Words>
  <Application>Microsoft Office PowerPoint</Application>
  <PresentationFormat>Widescreen</PresentationFormat>
  <Paragraphs>308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Amasis MT Pro Black</vt:lpstr>
      <vt:lpstr>Arial</vt:lpstr>
      <vt:lpstr>Calibri</vt:lpstr>
      <vt:lpstr>Calibri Light</vt:lpstr>
      <vt:lpstr>Engravers MT</vt:lpstr>
      <vt:lpstr>Georgia Pro Black</vt:lpstr>
      <vt:lpstr>Lato</vt:lpstr>
      <vt:lpstr>Palatino Linotype</vt:lpstr>
      <vt:lpstr>Wingdings</vt:lpstr>
      <vt:lpstr>Office Theme</vt:lpstr>
      <vt:lpstr>From Dev to Cloud Architect – Keys to Success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 to  Senior Dev   Leadership -Servant Leader</vt:lpstr>
      <vt:lpstr>PowerPoint Presentation</vt:lpstr>
      <vt:lpstr>PowerPoint Presentation</vt:lpstr>
      <vt:lpstr>Role of an Architect  </vt:lpstr>
      <vt:lpstr>Role of an Architect  Visionary</vt:lpstr>
      <vt:lpstr>Role of an Architect  Not Required to Know Everything</vt:lpstr>
      <vt:lpstr>Role of an Architect  Not Required to Know Everything</vt:lpstr>
      <vt:lpstr>PowerPoint Presentation</vt:lpstr>
      <vt:lpstr>Role of an Architect  Designing for the Future</vt:lpstr>
      <vt:lpstr>Role of an Architect  Multi-Role Capabilities</vt:lpstr>
      <vt:lpstr>Role of an Architect  Multi-Role Capabilities</vt:lpstr>
      <vt:lpstr>PowerPoint Presentation</vt:lpstr>
      <vt:lpstr>Role of a  Cloud Architect  </vt:lpstr>
      <vt:lpstr>Role of a  Cloud Architect  Cost Management  </vt:lpstr>
      <vt:lpstr>Role of a  Cloud Architect  Vendor Management  </vt:lpstr>
      <vt:lpstr>Role of a  Cloud Architect  Documentation  </vt:lpstr>
      <vt:lpstr>Role of a  Cloud Architect  Marketing  </vt:lpstr>
      <vt:lpstr>Role of a  Cloud Architect  Sales  </vt:lpstr>
      <vt:lpstr>Role of a  Cloud Architect  Company Politics  </vt:lpstr>
      <vt:lpstr>Role of a  Cloud Architect  Critical Thinking  </vt:lpstr>
      <vt:lpstr>Role of a  Cloud Architect  Security  </vt:lpstr>
      <vt:lpstr>Role of a  Cloud Architect  Technical Skills  </vt:lpstr>
      <vt:lpstr>Role of a  Cloud Architect  Technical Skills - Breadth not Depth </vt:lpstr>
      <vt:lpstr>Role of a  Cloud Architect  Choosing Cloud Platform  </vt:lpstr>
      <vt:lpstr>Role of a  Cloud Architect  Choosing Cloud Platform  </vt:lpstr>
      <vt:lpstr>Role of a  Cloud Architect  World-Wide Options  </vt:lpstr>
      <vt:lpstr>Role of a  Cloud Architect  Technical Skills Networking  </vt:lpstr>
      <vt:lpstr>Role of a  Cloud Architect  Technical Skills Networking  </vt:lpstr>
      <vt:lpstr>Role of a  Cloud Architect  Technical Skills Computing  </vt:lpstr>
      <vt:lpstr>Role of a  Cloud Architect  Technical Skills Containerization  </vt:lpstr>
      <vt:lpstr>Role of a  Cloud Architect  Technical Skills Database  </vt:lpstr>
      <vt:lpstr>Role of a  Cloud Architect  Technical Skills Storage  </vt:lpstr>
      <vt:lpstr>Role of a  Cloud Architect  Technical Skills Security  </vt:lpstr>
      <vt:lpstr>Role of a  Cloud Architect  Technical Skills Messaging  </vt:lpstr>
      <vt:lpstr>Role of a  Cloud Architect  Technical Skills Data Centers  </vt:lpstr>
      <vt:lpstr>Role of a  Cloud Architect  Technical Skills Disaster Recovery </vt:lpstr>
      <vt:lpstr>Role of a  Cloud Architect  Technical Skills DevOps </vt:lpstr>
      <vt:lpstr>Role of a  Cloud Architect  Technical Skills Design </vt:lpstr>
      <vt:lpstr>Role of a  Cloud Architect  You Got This ! </vt:lpstr>
      <vt:lpstr>Role of a  Cloud Architect  Who am I ? </vt:lpstr>
      <vt:lpstr>Role of a  Cloud Architect  Who am I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Dev to Cloud Architect – Keys to Success</dc:title>
  <dc:creator>Sean Whitesell</dc:creator>
  <cp:lastModifiedBy>Sean W</cp:lastModifiedBy>
  <cp:revision>2</cp:revision>
  <dcterms:created xsi:type="dcterms:W3CDTF">2021-08-13T21:27:29Z</dcterms:created>
  <dcterms:modified xsi:type="dcterms:W3CDTF">2021-09-16T16:31:41Z</dcterms:modified>
</cp:coreProperties>
</file>